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810" y="2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4C7A5A-F5D2-4BC6-962B-D407C07C06E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6E4D06B-6D84-48AA-94FA-475A1580F5E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Ein Ort für Sport, Gemeinschaft und Entwicklung</a:t>
          </a:r>
        </a:p>
      </dgm:t>
    </dgm:pt>
    <dgm:pt modelId="{FF3FAB7A-F31B-4A5C-8B3B-ADB2E45C7A81}" type="parTrans" cxnId="{354737A1-D111-4006-B71D-7BA14C5F4F50}">
      <dgm:prSet/>
      <dgm:spPr/>
      <dgm:t>
        <a:bodyPr/>
        <a:lstStyle/>
        <a:p>
          <a:endParaRPr lang="en-US"/>
        </a:p>
      </dgm:t>
    </dgm:pt>
    <dgm:pt modelId="{AE4BCFF7-DCC0-4DDE-8127-62F5124370FD}" type="sibTrans" cxnId="{354737A1-D111-4006-B71D-7BA14C5F4F50}">
      <dgm:prSet/>
      <dgm:spPr/>
      <dgm:t>
        <a:bodyPr/>
        <a:lstStyle/>
        <a:p>
          <a:endParaRPr lang="en-US"/>
        </a:p>
      </dgm:t>
    </dgm:pt>
    <dgm:pt modelId="{DA92122D-2550-4783-8546-781D09F4A45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 place for sports, community and development</a:t>
          </a:r>
        </a:p>
      </dgm:t>
    </dgm:pt>
    <dgm:pt modelId="{1B33898A-0E81-44A6-96AF-54C816E21B49}" type="parTrans" cxnId="{BD6BF558-7A1D-445A-81A3-CE186DCCACE8}">
      <dgm:prSet/>
      <dgm:spPr/>
      <dgm:t>
        <a:bodyPr/>
        <a:lstStyle/>
        <a:p>
          <a:endParaRPr lang="en-US"/>
        </a:p>
      </dgm:t>
    </dgm:pt>
    <dgm:pt modelId="{7497E604-BACE-4DBC-A9FC-04B4F3D9A605}" type="sibTrans" cxnId="{BD6BF558-7A1D-445A-81A3-CE186DCCACE8}">
      <dgm:prSet/>
      <dgm:spPr/>
      <dgm:t>
        <a:bodyPr/>
        <a:lstStyle/>
        <a:p>
          <a:endParaRPr lang="en-US"/>
        </a:p>
      </dgm:t>
    </dgm:pt>
    <dgm:pt modelId="{4E4B370D-E088-4045-994E-2728B77B44A3}" type="pres">
      <dgm:prSet presAssocID="{8D4C7A5A-F5D2-4BC6-962B-D407C07C06E9}" presName="root" presStyleCnt="0">
        <dgm:presLayoutVars>
          <dgm:dir/>
          <dgm:resizeHandles val="exact"/>
        </dgm:presLayoutVars>
      </dgm:prSet>
      <dgm:spPr/>
    </dgm:pt>
    <dgm:pt modelId="{2D64DA83-2568-4419-9D4A-15CB3BC162A3}" type="pres">
      <dgm:prSet presAssocID="{A6E4D06B-6D84-48AA-94FA-475A1580F5E3}" presName="compNode" presStyleCnt="0"/>
      <dgm:spPr/>
    </dgm:pt>
    <dgm:pt modelId="{1AE07193-BC45-482A-BAC7-E097EFD3EB6A}" type="pres">
      <dgm:prSet presAssocID="{A6E4D06B-6D84-48AA-94FA-475A1580F5E3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ußball"/>
        </a:ext>
      </dgm:extLst>
    </dgm:pt>
    <dgm:pt modelId="{3514A673-A6DA-4E3E-A877-C0A94CAEE049}" type="pres">
      <dgm:prSet presAssocID="{A6E4D06B-6D84-48AA-94FA-475A1580F5E3}" presName="spaceRect" presStyleCnt="0"/>
      <dgm:spPr/>
    </dgm:pt>
    <dgm:pt modelId="{726F0B82-D885-4BB1-8656-615978C0F48B}" type="pres">
      <dgm:prSet presAssocID="{A6E4D06B-6D84-48AA-94FA-475A1580F5E3}" presName="textRect" presStyleLbl="revTx" presStyleIdx="0" presStyleCnt="2">
        <dgm:presLayoutVars>
          <dgm:chMax val="1"/>
          <dgm:chPref val="1"/>
        </dgm:presLayoutVars>
      </dgm:prSet>
      <dgm:spPr/>
    </dgm:pt>
    <dgm:pt modelId="{D531760D-5A4F-4DA1-A829-163C8146F26A}" type="pres">
      <dgm:prSet presAssocID="{AE4BCFF7-DCC0-4DDE-8127-62F5124370FD}" presName="sibTrans" presStyleCnt="0"/>
      <dgm:spPr/>
    </dgm:pt>
    <dgm:pt modelId="{EB85C0D9-5A1B-4A47-A589-D45A65F0455E}" type="pres">
      <dgm:prSet presAssocID="{DA92122D-2550-4783-8546-781D09F4A458}" presName="compNode" presStyleCnt="0"/>
      <dgm:spPr/>
    </dgm:pt>
    <dgm:pt modelId="{EC3BDF95-5DE8-4FA6-AD1B-C407B0457194}" type="pres">
      <dgm:prSet presAssocID="{DA92122D-2550-4783-8546-781D09F4A45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ort Balls"/>
        </a:ext>
      </dgm:extLst>
    </dgm:pt>
    <dgm:pt modelId="{30D9D960-17ED-4216-BCB3-308E4B4819A5}" type="pres">
      <dgm:prSet presAssocID="{DA92122D-2550-4783-8546-781D09F4A458}" presName="spaceRect" presStyleCnt="0"/>
      <dgm:spPr/>
    </dgm:pt>
    <dgm:pt modelId="{975C4069-BAA5-406B-8479-8E579E8CA608}" type="pres">
      <dgm:prSet presAssocID="{DA92122D-2550-4783-8546-781D09F4A458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6205840D-5B6D-4114-AEBC-63FA26D4A43B}" type="presOf" srcId="{DA92122D-2550-4783-8546-781D09F4A458}" destId="{975C4069-BAA5-406B-8479-8E579E8CA608}" srcOrd="0" destOrd="0" presId="urn:microsoft.com/office/officeart/2018/2/layout/IconLabelList"/>
    <dgm:cxn modelId="{BD6BF558-7A1D-445A-81A3-CE186DCCACE8}" srcId="{8D4C7A5A-F5D2-4BC6-962B-D407C07C06E9}" destId="{DA92122D-2550-4783-8546-781D09F4A458}" srcOrd="1" destOrd="0" parTransId="{1B33898A-0E81-44A6-96AF-54C816E21B49}" sibTransId="{7497E604-BACE-4DBC-A9FC-04B4F3D9A605}"/>
    <dgm:cxn modelId="{B3030A7E-4CA3-4C14-8508-EAF230B57E7A}" type="presOf" srcId="{8D4C7A5A-F5D2-4BC6-962B-D407C07C06E9}" destId="{4E4B370D-E088-4045-994E-2728B77B44A3}" srcOrd="0" destOrd="0" presId="urn:microsoft.com/office/officeart/2018/2/layout/IconLabelList"/>
    <dgm:cxn modelId="{354737A1-D111-4006-B71D-7BA14C5F4F50}" srcId="{8D4C7A5A-F5D2-4BC6-962B-D407C07C06E9}" destId="{A6E4D06B-6D84-48AA-94FA-475A1580F5E3}" srcOrd="0" destOrd="0" parTransId="{FF3FAB7A-F31B-4A5C-8B3B-ADB2E45C7A81}" sibTransId="{AE4BCFF7-DCC0-4DDE-8127-62F5124370FD}"/>
    <dgm:cxn modelId="{7441BFE0-DBBC-4466-A225-D26CD0BF7886}" type="presOf" srcId="{A6E4D06B-6D84-48AA-94FA-475A1580F5E3}" destId="{726F0B82-D885-4BB1-8656-615978C0F48B}" srcOrd="0" destOrd="0" presId="urn:microsoft.com/office/officeart/2018/2/layout/IconLabelList"/>
    <dgm:cxn modelId="{8E737DA9-0C3C-4C4D-AF5A-83F131A31B97}" type="presParOf" srcId="{4E4B370D-E088-4045-994E-2728B77B44A3}" destId="{2D64DA83-2568-4419-9D4A-15CB3BC162A3}" srcOrd="0" destOrd="0" presId="urn:microsoft.com/office/officeart/2018/2/layout/IconLabelList"/>
    <dgm:cxn modelId="{398BB66D-F1F0-4E0B-849B-712A8BE6648D}" type="presParOf" srcId="{2D64DA83-2568-4419-9D4A-15CB3BC162A3}" destId="{1AE07193-BC45-482A-BAC7-E097EFD3EB6A}" srcOrd="0" destOrd="0" presId="urn:microsoft.com/office/officeart/2018/2/layout/IconLabelList"/>
    <dgm:cxn modelId="{B8A8FE46-7DA1-4E59-A7B2-0795F752C3FC}" type="presParOf" srcId="{2D64DA83-2568-4419-9D4A-15CB3BC162A3}" destId="{3514A673-A6DA-4E3E-A877-C0A94CAEE049}" srcOrd="1" destOrd="0" presId="urn:microsoft.com/office/officeart/2018/2/layout/IconLabelList"/>
    <dgm:cxn modelId="{84F5CE79-E4B7-463A-B740-1CAE66BB10D5}" type="presParOf" srcId="{2D64DA83-2568-4419-9D4A-15CB3BC162A3}" destId="{726F0B82-D885-4BB1-8656-615978C0F48B}" srcOrd="2" destOrd="0" presId="urn:microsoft.com/office/officeart/2018/2/layout/IconLabelList"/>
    <dgm:cxn modelId="{76DAD805-1D2E-4661-964B-12253CF48E00}" type="presParOf" srcId="{4E4B370D-E088-4045-994E-2728B77B44A3}" destId="{D531760D-5A4F-4DA1-A829-163C8146F26A}" srcOrd="1" destOrd="0" presId="urn:microsoft.com/office/officeart/2018/2/layout/IconLabelList"/>
    <dgm:cxn modelId="{C83B70D4-3DC8-4447-A5B8-B8F8846583AC}" type="presParOf" srcId="{4E4B370D-E088-4045-994E-2728B77B44A3}" destId="{EB85C0D9-5A1B-4A47-A589-D45A65F0455E}" srcOrd="2" destOrd="0" presId="urn:microsoft.com/office/officeart/2018/2/layout/IconLabelList"/>
    <dgm:cxn modelId="{C3196D6B-19DA-4D72-BE1A-840B5F7405E4}" type="presParOf" srcId="{EB85C0D9-5A1B-4A47-A589-D45A65F0455E}" destId="{EC3BDF95-5DE8-4FA6-AD1B-C407B0457194}" srcOrd="0" destOrd="0" presId="urn:microsoft.com/office/officeart/2018/2/layout/IconLabelList"/>
    <dgm:cxn modelId="{BD4D3F48-A7BA-4647-A8DE-724E07D1C655}" type="presParOf" srcId="{EB85C0D9-5A1B-4A47-A589-D45A65F0455E}" destId="{30D9D960-17ED-4216-BCB3-308E4B4819A5}" srcOrd="1" destOrd="0" presId="urn:microsoft.com/office/officeart/2018/2/layout/IconLabelList"/>
    <dgm:cxn modelId="{021238DB-C933-43C6-ADCF-A6E31C787CF7}" type="presParOf" srcId="{EB85C0D9-5A1B-4A47-A589-D45A65F0455E}" destId="{975C4069-BAA5-406B-8479-8E579E8CA60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7E0475-1F3E-4697-B69D-6A2A1953E010}" type="doc">
      <dgm:prSet loTypeId="urn:microsoft.com/office/officeart/2005/8/layout/bProcess2" loCatId="process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814C0E0E-0248-4FE9-8BE8-CB8D3BBDBAD3}">
      <dgm:prSet/>
      <dgm:spPr/>
      <dgm:t>
        <a:bodyPr/>
        <a:lstStyle/>
        <a:p>
          <a:r>
            <a:rPr lang="en-US"/>
            <a:t>Sotik ist eine ländliche Kleinstadt mit begrenzten Freizeitmöglichkeiten. Jugendliche benötigen sichere Räume zur sportlichen und sozialen Entwicklung.</a:t>
          </a:r>
        </a:p>
      </dgm:t>
    </dgm:pt>
    <dgm:pt modelId="{25558C32-5AFF-4ABB-AFAA-AD3C6CB71E8B}" type="parTrans" cxnId="{A70A885D-FC0B-45DB-9748-F30B1576EB7A}">
      <dgm:prSet/>
      <dgm:spPr/>
      <dgm:t>
        <a:bodyPr/>
        <a:lstStyle/>
        <a:p>
          <a:endParaRPr lang="en-US"/>
        </a:p>
      </dgm:t>
    </dgm:pt>
    <dgm:pt modelId="{0B22C26F-1EBB-42E1-A638-AC5D8B85B34A}" type="sibTrans" cxnId="{A70A885D-FC0B-45DB-9748-F30B1576EB7A}">
      <dgm:prSet/>
      <dgm:spPr/>
      <dgm:t>
        <a:bodyPr/>
        <a:lstStyle/>
        <a:p>
          <a:endParaRPr lang="en-US"/>
        </a:p>
      </dgm:t>
    </dgm:pt>
    <dgm:pt modelId="{5839DC39-6AA7-4A0B-ABFA-E2289A7C3E63}">
      <dgm:prSet/>
      <dgm:spPr/>
      <dgm:t>
        <a:bodyPr/>
        <a:lstStyle/>
        <a:p>
          <a:r>
            <a:rPr lang="en-US"/>
            <a:t>Sotik is a rural town with limited leisure facilities. Youth need safe spaces for sports and social development.</a:t>
          </a:r>
        </a:p>
      </dgm:t>
    </dgm:pt>
    <dgm:pt modelId="{9440205A-7F8D-47B1-8ED9-0A7FEFD7A50A}" type="parTrans" cxnId="{868B3A69-E1E6-4CD1-AE63-ACF65DE9F0C4}">
      <dgm:prSet/>
      <dgm:spPr/>
      <dgm:t>
        <a:bodyPr/>
        <a:lstStyle/>
        <a:p>
          <a:endParaRPr lang="en-US"/>
        </a:p>
      </dgm:t>
    </dgm:pt>
    <dgm:pt modelId="{CD368C43-A3FD-46BB-8DAD-22A24E4E20BA}" type="sibTrans" cxnId="{868B3A69-E1E6-4CD1-AE63-ACF65DE9F0C4}">
      <dgm:prSet/>
      <dgm:spPr/>
      <dgm:t>
        <a:bodyPr/>
        <a:lstStyle/>
        <a:p>
          <a:endParaRPr lang="en-US"/>
        </a:p>
      </dgm:t>
    </dgm:pt>
    <dgm:pt modelId="{24EB6E0A-D485-4B18-88E5-F3BA84192459}" type="pres">
      <dgm:prSet presAssocID="{C87E0475-1F3E-4697-B69D-6A2A1953E010}" presName="diagram" presStyleCnt="0">
        <dgm:presLayoutVars>
          <dgm:dir/>
          <dgm:resizeHandles/>
        </dgm:presLayoutVars>
      </dgm:prSet>
      <dgm:spPr/>
    </dgm:pt>
    <dgm:pt modelId="{3A2A1F2B-4774-47C0-8792-AE509327F712}" type="pres">
      <dgm:prSet presAssocID="{814C0E0E-0248-4FE9-8BE8-CB8D3BBDBAD3}" presName="firstNode" presStyleLbl="node1" presStyleIdx="0" presStyleCnt="2">
        <dgm:presLayoutVars>
          <dgm:bulletEnabled val="1"/>
        </dgm:presLayoutVars>
      </dgm:prSet>
      <dgm:spPr/>
    </dgm:pt>
    <dgm:pt modelId="{31F67EEF-68A6-4C17-B254-26A7F567E092}" type="pres">
      <dgm:prSet presAssocID="{0B22C26F-1EBB-42E1-A638-AC5D8B85B34A}" presName="sibTrans" presStyleLbl="sibTrans2D1" presStyleIdx="0" presStyleCnt="1"/>
      <dgm:spPr/>
    </dgm:pt>
    <dgm:pt modelId="{57918C13-B9F4-4BE9-B3A5-0E2A6F9F5ABF}" type="pres">
      <dgm:prSet presAssocID="{5839DC39-6AA7-4A0B-ABFA-E2289A7C3E63}" presName="lastNode" presStyleLbl="node1" presStyleIdx="1" presStyleCnt="2">
        <dgm:presLayoutVars>
          <dgm:bulletEnabled val="1"/>
        </dgm:presLayoutVars>
      </dgm:prSet>
      <dgm:spPr/>
    </dgm:pt>
  </dgm:ptLst>
  <dgm:cxnLst>
    <dgm:cxn modelId="{18321B04-B489-4919-9835-DCA44B86C228}" type="presOf" srcId="{5839DC39-6AA7-4A0B-ABFA-E2289A7C3E63}" destId="{57918C13-B9F4-4BE9-B3A5-0E2A6F9F5ABF}" srcOrd="0" destOrd="0" presId="urn:microsoft.com/office/officeart/2005/8/layout/bProcess2"/>
    <dgm:cxn modelId="{C684061B-6B42-49C9-93B5-45A00350D54E}" type="presOf" srcId="{814C0E0E-0248-4FE9-8BE8-CB8D3BBDBAD3}" destId="{3A2A1F2B-4774-47C0-8792-AE509327F712}" srcOrd="0" destOrd="0" presId="urn:microsoft.com/office/officeart/2005/8/layout/bProcess2"/>
    <dgm:cxn modelId="{A70A885D-FC0B-45DB-9748-F30B1576EB7A}" srcId="{C87E0475-1F3E-4697-B69D-6A2A1953E010}" destId="{814C0E0E-0248-4FE9-8BE8-CB8D3BBDBAD3}" srcOrd="0" destOrd="0" parTransId="{25558C32-5AFF-4ABB-AFAA-AD3C6CB71E8B}" sibTransId="{0B22C26F-1EBB-42E1-A638-AC5D8B85B34A}"/>
    <dgm:cxn modelId="{868B3A69-E1E6-4CD1-AE63-ACF65DE9F0C4}" srcId="{C87E0475-1F3E-4697-B69D-6A2A1953E010}" destId="{5839DC39-6AA7-4A0B-ABFA-E2289A7C3E63}" srcOrd="1" destOrd="0" parTransId="{9440205A-7F8D-47B1-8ED9-0A7FEFD7A50A}" sibTransId="{CD368C43-A3FD-46BB-8DAD-22A24E4E20BA}"/>
    <dgm:cxn modelId="{87211ABB-40FE-44F5-B96A-E181DF3A6411}" type="presOf" srcId="{C87E0475-1F3E-4697-B69D-6A2A1953E010}" destId="{24EB6E0A-D485-4B18-88E5-F3BA84192459}" srcOrd="0" destOrd="0" presId="urn:microsoft.com/office/officeart/2005/8/layout/bProcess2"/>
    <dgm:cxn modelId="{F4C2C4E5-1A4D-4F42-9DE3-6C7920471026}" type="presOf" srcId="{0B22C26F-1EBB-42E1-A638-AC5D8B85B34A}" destId="{31F67EEF-68A6-4C17-B254-26A7F567E092}" srcOrd="0" destOrd="0" presId="urn:microsoft.com/office/officeart/2005/8/layout/bProcess2"/>
    <dgm:cxn modelId="{052BE699-44B4-47B3-84E3-DD2A246A66F1}" type="presParOf" srcId="{24EB6E0A-D485-4B18-88E5-F3BA84192459}" destId="{3A2A1F2B-4774-47C0-8792-AE509327F712}" srcOrd="0" destOrd="0" presId="urn:microsoft.com/office/officeart/2005/8/layout/bProcess2"/>
    <dgm:cxn modelId="{8B6E6170-0BBB-4121-9174-3DF49691CE80}" type="presParOf" srcId="{24EB6E0A-D485-4B18-88E5-F3BA84192459}" destId="{31F67EEF-68A6-4C17-B254-26A7F567E092}" srcOrd="1" destOrd="0" presId="urn:microsoft.com/office/officeart/2005/8/layout/bProcess2"/>
    <dgm:cxn modelId="{BB22ED36-9945-42C1-AAC5-E00784247CCA}" type="presParOf" srcId="{24EB6E0A-D485-4B18-88E5-F3BA84192459}" destId="{57918C13-B9F4-4BE9-B3A5-0E2A6F9F5ABF}" srcOrd="2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459807-35D9-4399-9F35-DC2F9BFEADB8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F4B640D-6D5A-4F3E-8A95-F2772E99C617}">
      <dgm:prSet/>
      <dgm:spPr/>
      <dgm:t>
        <a:bodyPr/>
        <a:lstStyle/>
        <a:p>
          <a:r>
            <a:rPr lang="en-US"/>
            <a:t>South-Rockies Baseball5 ist eine registrierte Community Based Organization mit engagierten lokalen Trainer:innen.</a:t>
          </a:r>
        </a:p>
      </dgm:t>
    </dgm:pt>
    <dgm:pt modelId="{EC5D5805-2AB8-46CE-91C9-A10423A5106A}" type="parTrans" cxnId="{52CB7E0C-C943-4767-A93D-0EA3A8982E0F}">
      <dgm:prSet/>
      <dgm:spPr/>
      <dgm:t>
        <a:bodyPr/>
        <a:lstStyle/>
        <a:p>
          <a:endParaRPr lang="en-US"/>
        </a:p>
      </dgm:t>
    </dgm:pt>
    <dgm:pt modelId="{AFAF126C-3609-463A-97FF-D644DC7525CC}" type="sibTrans" cxnId="{52CB7E0C-C943-4767-A93D-0EA3A8982E0F}">
      <dgm:prSet/>
      <dgm:spPr/>
      <dgm:t>
        <a:bodyPr/>
        <a:lstStyle/>
        <a:p>
          <a:endParaRPr lang="en-US"/>
        </a:p>
      </dgm:t>
    </dgm:pt>
    <dgm:pt modelId="{29DF6809-0EA9-4479-9650-531E91217C41}">
      <dgm:prSet/>
      <dgm:spPr/>
      <dgm:t>
        <a:bodyPr/>
        <a:lstStyle/>
        <a:p>
          <a:r>
            <a:rPr lang="en-US"/>
            <a:t>South-Rockies Baseball5 is a registered Community Based Organization with dedicated local coaches.</a:t>
          </a:r>
        </a:p>
      </dgm:t>
    </dgm:pt>
    <dgm:pt modelId="{B4553D22-AB97-4D31-8950-C7C3CF7A5177}" type="parTrans" cxnId="{57D3EF1A-45BF-4BD9-BC9E-065103E146D3}">
      <dgm:prSet/>
      <dgm:spPr/>
      <dgm:t>
        <a:bodyPr/>
        <a:lstStyle/>
        <a:p>
          <a:endParaRPr lang="en-US"/>
        </a:p>
      </dgm:t>
    </dgm:pt>
    <dgm:pt modelId="{B486055F-68FF-4FD1-8D74-FC58D05582EF}" type="sibTrans" cxnId="{57D3EF1A-45BF-4BD9-BC9E-065103E146D3}">
      <dgm:prSet/>
      <dgm:spPr/>
      <dgm:t>
        <a:bodyPr/>
        <a:lstStyle/>
        <a:p>
          <a:endParaRPr lang="en-US"/>
        </a:p>
      </dgm:t>
    </dgm:pt>
    <dgm:pt modelId="{ABF89096-2FA7-41A5-AC4B-0166ED44FF76}" type="pres">
      <dgm:prSet presAssocID="{10459807-35D9-4399-9F35-DC2F9BFEADB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73658F0-B745-42E1-A87B-2CCA5688C2A7}" type="pres">
      <dgm:prSet presAssocID="{FF4B640D-6D5A-4F3E-8A95-F2772E99C617}" presName="hierRoot1" presStyleCnt="0"/>
      <dgm:spPr/>
    </dgm:pt>
    <dgm:pt modelId="{BB58792B-4C81-4002-8025-739E2EB4ABE4}" type="pres">
      <dgm:prSet presAssocID="{FF4B640D-6D5A-4F3E-8A95-F2772E99C617}" presName="composite" presStyleCnt="0"/>
      <dgm:spPr/>
    </dgm:pt>
    <dgm:pt modelId="{7431F3BB-4B94-428E-9210-AA93CB12EFE2}" type="pres">
      <dgm:prSet presAssocID="{FF4B640D-6D5A-4F3E-8A95-F2772E99C617}" presName="background" presStyleLbl="node0" presStyleIdx="0" presStyleCnt="2"/>
      <dgm:spPr/>
    </dgm:pt>
    <dgm:pt modelId="{3701949C-09AC-4A06-97E9-8750B011F429}" type="pres">
      <dgm:prSet presAssocID="{FF4B640D-6D5A-4F3E-8A95-F2772E99C617}" presName="text" presStyleLbl="fgAcc0" presStyleIdx="0" presStyleCnt="2">
        <dgm:presLayoutVars>
          <dgm:chPref val="3"/>
        </dgm:presLayoutVars>
      </dgm:prSet>
      <dgm:spPr/>
    </dgm:pt>
    <dgm:pt modelId="{B6623D60-7A0D-4BFD-9C03-070C4E65086A}" type="pres">
      <dgm:prSet presAssocID="{FF4B640D-6D5A-4F3E-8A95-F2772E99C617}" presName="hierChild2" presStyleCnt="0"/>
      <dgm:spPr/>
    </dgm:pt>
    <dgm:pt modelId="{261CB6F5-2263-4F5E-A156-492F300A5E6C}" type="pres">
      <dgm:prSet presAssocID="{29DF6809-0EA9-4479-9650-531E91217C41}" presName="hierRoot1" presStyleCnt="0"/>
      <dgm:spPr/>
    </dgm:pt>
    <dgm:pt modelId="{0E3070DD-0437-4CAE-97FD-7257DE1B3FF5}" type="pres">
      <dgm:prSet presAssocID="{29DF6809-0EA9-4479-9650-531E91217C41}" presName="composite" presStyleCnt="0"/>
      <dgm:spPr/>
    </dgm:pt>
    <dgm:pt modelId="{52A5CDC9-6D9B-4317-B488-413D4575BE8A}" type="pres">
      <dgm:prSet presAssocID="{29DF6809-0EA9-4479-9650-531E91217C41}" presName="background" presStyleLbl="node0" presStyleIdx="1" presStyleCnt="2"/>
      <dgm:spPr/>
    </dgm:pt>
    <dgm:pt modelId="{F13B9309-313C-476B-98F2-0C0A365D93F9}" type="pres">
      <dgm:prSet presAssocID="{29DF6809-0EA9-4479-9650-531E91217C41}" presName="text" presStyleLbl="fgAcc0" presStyleIdx="1" presStyleCnt="2">
        <dgm:presLayoutVars>
          <dgm:chPref val="3"/>
        </dgm:presLayoutVars>
      </dgm:prSet>
      <dgm:spPr/>
    </dgm:pt>
    <dgm:pt modelId="{F5C70AC7-6772-4C2C-8CC4-045C89DC6AC9}" type="pres">
      <dgm:prSet presAssocID="{29DF6809-0EA9-4479-9650-531E91217C41}" presName="hierChild2" presStyleCnt="0"/>
      <dgm:spPr/>
    </dgm:pt>
  </dgm:ptLst>
  <dgm:cxnLst>
    <dgm:cxn modelId="{52CB7E0C-C943-4767-A93D-0EA3A8982E0F}" srcId="{10459807-35D9-4399-9F35-DC2F9BFEADB8}" destId="{FF4B640D-6D5A-4F3E-8A95-F2772E99C617}" srcOrd="0" destOrd="0" parTransId="{EC5D5805-2AB8-46CE-91C9-A10423A5106A}" sibTransId="{AFAF126C-3609-463A-97FF-D644DC7525CC}"/>
    <dgm:cxn modelId="{8AE4880E-4393-4281-8A27-B243B39664FD}" type="presOf" srcId="{10459807-35D9-4399-9F35-DC2F9BFEADB8}" destId="{ABF89096-2FA7-41A5-AC4B-0166ED44FF76}" srcOrd="0" destOrd="0" presId="urn:microsoft.com/office/officeart/2005/8/layout/hierarchy1"/>
    <dgm:cxn modelId="{57D3EF1A-45BF-4BD9-BC9E-065103E146D3}" srcId="{10459807-35D9-4399-9F35-DC2F9BFEADB8}" destId="{29DF6809-0EA9-4479-9650-531E91217C41}" srcOrd="1" destOrd="0" parTransId="{B4553D22-AB97-4D31-8950-C7C3CF7A5177}" sibTransId="{B486055F-68FF-4FD1-8D74-FC58D05582EF}"/>
    <dgm:cxn modelId="{F760DA96-610D-4507-8FA7-B848AF08164B}" type="presOf" srcId="{29DF6809-0EA9-4479-9650-531E91217C41}" destId="{F13B9309-313C-476B-98F2-0C0A365D93F9}" srcOrd="0" destOrd="0" presId="urn:microsoft.com/office/officeart/2005/8/layout/hierarchy1"/>
    <dgm:cxn modelId="{92EEAED0-1295-40AB-A3CF-081A3D7EA98B}" type="presOf" srcId="{FF4B640D-6D5A-4F3E-8A95-F2772E99C617}" destId="{3701949C-09AC-4A06-97E9-8750B011F429}" srcOrd="0" destOrd="0" presId="urn:microsoft.com/office/officeart/2005/8/layout/hierarchy1"/>
    <dgm:cxn modelId="{93973149-D5FD-4C65-A751-09D949246901}" type="presParOf" srcId="{ABF89096-2FA7-41A5-AC4B-0166ED44FF76}" destId="{C73658F0-B745-42E1-A87B-2CCA5688C2A7}" srcOrd="0" destOrd="0" presId="urn:microsoft.com/office/officeart/2005/8/layout/hierarchy1"/>
    <dgm:cxn modelId="{601113B1-7523-4251-9F16-241A99FE0FA6}" type="presParOf" srcId="{C73658F0-B745-42E1-A87B-2CCA5688C2A7}" destId="{BB58792B-4C81-4002-8025-739E2EB4ABE4}" srcOrd="0" destOrd="0" presId="urn:microsoft.com/office/officeart/2005/8/layout/hierarchy1"/>
    <dgm:cxn modelId="{0EE479DA-5543-4C78-9C15-76268243EED5}" type="presParOf" srcId="{BB58792B-4C81-4002-8025-739E2EB4ABE4}" destId="{7431F3BB-4B94-428E-9210-AA93CB12EFE2}" srcOrd="0" destOrd="0" presId="urn:microsoft.com/office/officeart/2005/8/layout/hierarchy1"/>
    <dgm:cxn modelId="{F0C842B1-82AF-4141-8F43-DF62C77A7D38}" type="presParOf" srcId="{BB58792B-4C81-4002-8025-739E2EB4ABE4}" destId="{3701949C-09AC-4A06-97E9-8750B011F429}" srcOrd="1" destOrd="0" presId="urn:microsoft.com/office/officeart/2005/8/layout/hierarchy1"/>
    <dgm:cxn modelId="{A04E7BE8-9557-4A47-BEDD-801A919857CF}" type="presParOf" srcId="{C73658F0-B745-42E1-A87B-2CCA5688C2A7}" destId="{B6623D60-7A0D-4BFD-9C03-070C4E65086A}" srcOrd="1" destOrd="0" presId="urn:microsoft.com/office/officeart/2005/8/layout/hierarchy1"/>
    <dgm:cxn modelId="{C2A39256-1483-481A-A11F-7B5CAC947717}" type="presParOf" srcId="{ABF89096-2FA7-41A5-AC4B-0166ED44FF76}" destId="{261CB6F5-2263-4F5E-A156-492F300A5E6C}" srcOrd="1" destOrd="0" presId="urn:microsoft.com/office/officeart/2005/8/layout/hierarchy1"/>
    <dgm:cxn modelId="{6F393E1D-54F7-43F9-92D2-7659F1F70BC4}" type="presParOf" srcId="{261CB6F5-2263-4F5E-A156-492F300A5E6C}" destId="{0E3070DD-0437-4CAE-97FD-7257DE1B3FF5}" srcOrd="0" destOrd="0" presId="urn:microsoft.com/office/officeart/2005/8/layout/hierarchy1"/>
    <dgm:cxn modelId="{D999E1CD-523C-4B10-944E-8EE5AE2627BD}" type="presParOf" srcId="{0E3070DD-0437-4CAE-97FD-7257DE1B3FF5}" destId="{52A5CDC9-6D9B-4317-B488-413D4575BE8A}" srcOrd="0" destOrd="0" presId="urn:microsoft.com/office/officeart/2005/8/layout/hierarchy1"/>
    <dgm:cxn modelId="{C3128D1E-6D5D-47A7-B72F-ABEFAA479D7B}" type="presParOf" srcId="{0E3070DD-0437-4CAE-97FD-7257DE1B3FF5}" destId="{F13B9309-313C-476B-98F2-0C0A365D93F9}" srcOrd="1" destOrd="0" presId="urn:microsoft.com/office/officeart/2005/8/layout/hierarchy1"/>
    <dgm:cxn modelId="{F466F856-74C2-4572-8C66-AB1FB9B01FCA}" type="presParOf" srcId="{261CB6F5-2263-4F5E-A156-492F300A5E6C}" destId="{F5C70AC7-6772-4C2C-8CC4-045C89DC6AC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743EEA-D506-434A-ADB0-79C3D2291E5D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E15F646-896F-45DB-9223-6959B5334305}">
      <dgm:prSet/>
      <dgm:spPr/>
      <dgm:t>
        <a:bodyPr/>
        <a:lstStyle/>
        <a:p>
          <a:r>
            <a:rPr lang="en-US"/>
            <a:t>Kinder und Jugendliche (3–18 Jahre), Gleichstellung, soziale Kompetenzen, Bewegung &amp; Gesundheit.</a:t>
          </a:r>
        </a:p>
      </dgm:t>
    </dgm:pt>
    <dgm:pt modelId="{31E6919E-4AA6-4619-BC9F-7593BBE5177D}" type="parTrans" cxnId="{F37F0C4E-A543-4C19-813D-1AAE968BD715}">
      <dgm:prSet/>
      <dgm:spPr/>
      <dgm:t>
        <a:bodyPr/>
        <a:lstStyle/>
        <a:p>
          <a:endParaRPr lang="en-US"/>
        </a:p>
      </dgm:t>
    </dgm:pt>
    <dgm:pt modelId="{87FB3E57-B0CF-45C6-B882-E596F37F6E03}" type="sibTrans" cxnId="{F37F0C4E-A543-4C19-813D-1AAE968BD715}">
      <dgm:prSet/>
      <dgm:spPr/>
      <dgm:t>
        <a:bodyPr/>
        <a:lstStyle/>
        <a:p>
          <a:endParaRPr lang="en-US"/>
        </a:p>
      </dgm:t>
    </dgm:pt>
    <dgm:pt modelId="{670A4CBE-97A9-48D8-8A0A-9B77EF37DAE5}">
      <dgm:prSet/>
      <dgm:spPr/>
      <dgm:t>
        <a:bodyPr/>
        <a:lstStyle/>
        <a:p>
          <a:r>
            <a:rPr lang="en-US"/>
            <a:t>Children and youth (ages 3–18), gender equality, social skills, physical activity &amp; health.</a:t>
          </a:r>
        </a:p>
      </dgm:t>
    </dgm:pt>
    <dgm:pt modelId="{2C91DB12-17EF-4D0C-91A6-889F677AD263}" type="parTrans" cxnId="{DCD4466F-38EC-44DD-B298-8D73874234DD}">
      <dgm:prSet/>
      <dgm:spPr/>
      <dgm:t>
        <a:bodyPr/>
        <a:lstStyle/>
        <a:p>
          <a:endParaRPr lang="en-US"/>
        </a:p>
      </dgm:t>
    </dgm:pt>
    <dgm:pt modelId="{E3AE140C-DD5B-4691-8EC5-3760E7EDF826}" type="sibTrans" cxnId="{DCD4466F-38EC-44DD-B298-8D73874234DD}">
      <dgm:prSet/>
      <dgm:spPr/>
      <dgm:t>
        <a:bodyPr/>
        <a:lstStyle/>
        <a:p>
          <a:endParaRPr lang="en-US"/>
        </a:p>
      </dgm:t>
    </dgm:pt>
    <dgm:pt modelId="{9F4DEFD3-C89E-4655-9C39-E6B7A32430FC}" type="pres">
      <dgm:prSet presAssocID="{EF743EEA-D506-434A-ADB0-79C3D2291E5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5BA4FFF-31D0-475F-88A4-B85E6B922DA3}" type="pres">
      <dgm:prSet presAssocID="{1E15F646-896F-45DB-9223-6959B5334305}" presName="hierRoot1" presStyleCnt="0"/>
      <dgm:spPr/>
    </dgm:pt>
    <dgm:pt modelId="{F2FE58FE-8940-4FC1-8BEA-9E6F5BE13331}" type="pres">
      <dgm:prSet presAssocID="{1E15F646-896F-45DB-9223-6959B5334305}" presName="composite" presStyleCnt="0"/>
      <dgm:spPr/>
    </dgm:pt>
    <dgm:pt modelId="{D8368E74-E9F5-4108-88EF-C740AB8598EC}" type="pres">
      <dgm:prSet presAssocID="{1E15F646-896F-45DB-9223-6959B5334305}" presName="background" presStyleLbl="node0" presStyleIdx="0" presStyleCnt="2"/>
      <dgm:spPr/>
    </dgm:pt>
    <dgm:pt modelId="{72A05878-3FBD-4997-B249-152BD52A6F9D}" type="pres">
      <dgm:prSet presAssocID="{1E15F646-896F-45DB-9223-6959B5334305}" presName="text" presStyleLbl="fgAcc0" presStyleIdx="0" presStyleCnt="2">
        <dgm:presLayoutVars>
          <dgm:chPref val="3"/>
        </dgm:presLayoutVars>
      </dgm:prSet>
      <dgm:spPr/>
    </dgm:pt>
    <dgm:pt modelId="{D40EFE71-1530-470B-9865-0866754D089D}" type="pres">
      <dgm:prSet presAssocID="{1E15F646-896F-45DB-9223-6959B5334305}" presName="hierChild2" presStyleCnt="0"/>
      <dgm:spPr/>
    </dgm:pt>
    <dgm:pt modelId="{B6C4F8F4-DD3E-4058-9347-5485873EA857}" type="pres">
      <dgm:prSet presAssocID="{670A4CBE-97A9-48D8-8A0A-9B77EF37DAE5}" presName="hierRoot1" presStyleCnt="0"/>
      <dgm:spPr/>
    </dgm:pt>
    <dgm:pt modelId="{5AB20113-65AE-4899-8676-9C9745B4FD23}" type="pres">
      <dgm:prSet presAssocID="{670A4CBE-97A9-48D8-8A0A-9B77EF37DAE5}" presName="composite" presStyleCnt="0"/>
      <dgm:spPr/>
    </dgm:pt>
    <dgm:pt modelId="{4C8634C8-B647-44A2-8A04-4E4072899EFB}" type="pres">
      <dgm:prSet presAssocID="{670A4CBE-97A9-48D8-8A0A-9B77EF37DAE5}" presName="background" presStyleLbl="node0" presStyleIdx="1" presStyleCnt="2"/>
      <dgm:spPr/>
    </dgm:pt>
    <dgm:pt modelId="{FB688CFE-4AD5-4CEB-AB43-9143D3DC38C0}" type="pres">
      <dgm:prSet presAssocID="{670A4CBE-97A9-48D8-8A0A-9B77EF37DAE5}" presName="text" presStyleLbl="fgAcc0" presStyleIdx="1" presStyleCnt="2">
        <dgm:presLayoutVars>
          <dgm:chPref val="3"/>
        </dgm:presLayoutVars>
      </dgm:prSet>
      <dgm:spPr/>
    </dgm:pt>
    <dgm:pt modelId="{9DB2FF36-51FB-470E-BD7B-868E621121CC}" type="pres">
      <dgm:prSet presAssocID="{670A4CBE-97A9-48D8-8A0A-9B77EF37DAE5}" presName="hierChild2" presStyleCnt="0"/>
      <dgm:spPr/>
    </dgm:pt>
  </dgm:ptLst>
  <dgm:cxnLst>
    <dgm:cxn modelId="{F37F0C4E-A543-4C19-813D-1AAE968BD715}" srcId="{EF743EEA-D506-434A-ADB0-79C3D2291E5D}" destId="{1E15F646-896F-45DB-9223-6959B5334305}" srcOrd="0" destOrd="0" parTransId="{31E6919E-4AA6-4619-BC9F-7593BBE5177D}" sibTransId="{87FB3E57-B0CF-45C6-B882-E596F37F6E03}"/>
    <dgm:cxn modelId="{DCD4466F-38EC-44DD-B298-8D73874234DD}" srcId="{EF743EEA-D506-434A-ADB0-79C3D2291E5D}" destId="{670A4CBE-97A9-48D8-8A0A-9B77EF37DAE5}" srcOrd="1" destOrd="0" parTransId="{2C91DB12-17EF-4D0C-91A6-889F677AD263}" sibTransId="{E3AE140C-DD5B-4691-8EC5-3760E7EDF826}"/>
    <dgm:cxn modelId="{354BB079-8C31-49D8-AA87-2ACBAED4C64F}" type="presOf" srcId="{670A4CBE-97A9-48D8-8A0A-9B77EF37DAE5}" destId="{FB688CFE-4AD5-4CEB-AB43-9143D3DC38C0}" srcOrd="0" destOrd="0" presId="urn:microsoft.com/office/officeart/2005/8/layout/hierarchy1"/>
    <dgm:cxn modelId="{04DEB88B-92F9-438F-8F12-5A869C5FA638}" type="presOf" srcId="{EF743EEA-D506-434A-ADB0-79C3D2291E5D}" destId="{9F4DEFD3-C89E-4655-9C39-E6B7A32430FC}" srcOrd="0" destOrd="0" presId="urn:microsoft.com/office/officeart/2005/8/layout/hierarchy1"/>
    <dgm:cxn modelId="{487ABFD5-ADEC-474A-87A3-A911DF728382}" type="presOf" srcId="{1E15F646-896F-45DB-9223-6959B5334305}" destId="{72A05878-3FBD-4997-B249-152BD52A6F9D}" srcOrd="0" destOrd="0" presId="urn:microsoft.com/office/officeart/2005/8/layout/hierarchy1"/>
    <dgm:cxn modelId="{C5E50935-8E6C-444B-82CF-2A7895212519}" type="presParOf" srcId="{9F4DEFD3-C89E-4655-9C39-E6B7A32430FC}" destId="{05BA4FFF-31D0-475F-88A4-B85E6B922DA3}" srcOrd="0" destOrd="0" presId="urn:microsoft.com/office/officeart/2005/8/layout/hierarchy1"/>
    <dgm:cxn modelId="{BFC4BAA4-ED4B-427C-8942-C032C0AE8366}" type="presParOf" srcId="{05BA4FFF-31D0-475F-88A4-B85E6B922DA3}" destId="{F2FE58FE-8940-4FC1-8BEA-9E6F5BE13331}" srcOrd="0" destOrd="0" presId="urn:microsoft.com/office/officeart/2005/8/layout/hierarchy1"/>
    <dgm:cxn modelId="{19BC9E9F-2FEF-4AF6-9314-1722AD01B2EF}" type="presParOf" srcId="{F2FE58FE-8940-4FC1-8BEA-9E6F5BE13331}" destId="{D8368E74-E9F5-4108-88EF-C740AB8598EC}" srcOrd="0" destOrd="0" presId="urn:microsoft.com/office/officeart/2005/8/layout/hierarchy1"/>
    <dgm:cxn modelId="{F63332FC-B7D8-40CA-B684-0A8EA8B47FE5}" type="presParOf" srcId="{F2FE58FE-8940-4FC1-8BEA-9E6F5BE13331}" destId="{72A05878-3FBD-4997-B249-152BD52A6F9D}" srcOrd="1" destOrd="0" presId="urn:microsoft.com/office/officeart/2005/8/layout/hierarchy1"/>
    <dgm:cxn modelId="{713F8A82-B72D-4338-B1ED-A8393F998BC5}" type="presParOf" srcId="{05BA4FFF-31D0-475F-88A4-B85E6B922DA3}" destId="{D40EFE71-1530-470B-9865-0866754D089D}" srcOrd="1" destOrd="0" presId="urn:microsoft.com/office/officeart/2005/8/layout/hierarchy1"/>
    <dgm:cxn modelId="{4E86435F-19F4-4C42-9AFF-D8BF2A3915A8}" type="presParOf" srcId="{9F4DEFD3-C89E-4655-9C39-E6B7A32430FC}" destId="{B6C4F8F4-DD3E-4058-9347-5485873EA857}" srcOrd="1" destOrd="0" presId="urn:microsoft.com/office/officeart/2005/8/layout/hierarchy1"/>
    <dgm:cxn modelId="{B06D540C-AD67-4349-8E12-036B72277690}" type="presParOf" srcId="{B6C4F8F4-DD3E-4058-9347-5485873EA857}" destId="{5AB20113-65AE-4899-8676-9C9745B4FD23}" srcOrd="0" destOrd="0" presId="urn:microsoft.com/office/officeart/2005/8/layout/hierarchy1"/>
    <dgm:cxn modelId="{1673FFE1-AB1B-429C-843E-FCCA1B495009}" type="presParOf" srcId="{5AB20113-65AE-4899-8676-9C9745B4FD23}" destId="{4C8634C8-B647-44A2-8A04-4E4072899EFB}" srcOrd="0" destOrd="0" presId="urn:microsoft.com/office/officeart/2005/8/layout/hierarchy1"/>
    <dgm:cxn modelId="{E6E01F40-9EDC-441F-81CD-2C32875DB36D}" type="presParOf" srcId="{5AB20113-65AE-4899-8676-9C9745B4FD23}" destId="{FB688CFE-4AD5-4CEB-AB43-9143D3DC38C0}" srcOrd="1" destOrd="0" presId="urn:microsoft.com/office/officeart/2005/8/layout/hierarchy1"/>
    <dgm:cxn modelId="{E63E812A-4580-4823-8CCE-1FF1916642A2}" type="presParOf" srcId="{B6C4F8F4-DD3E-4058-9347-5485873EA857}" destId="{9DB2FF36-51FB-470E-BD7B-868E621121C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6973CD5-27EB-44F3-93BA-D3F972B75F76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01E87DF-4011-471F-BAD2-FEB2821B7226}">
      <dgm:prSet/>
      <dgm:spPr/>
      <dgm:t>
        <a:bodyPr/>
        <a:lstStyle/>
        <a:p>
          <a:r>
            <a:rPr lang="en-US"/>
            <a:t>Ein einfacher Sportkomplex mit Rasenplatz, Halle, Sanitäranlagen, Büro, Mehrzweckraum.</a:t>
          </a:r>
        </a:p>
      </dgm:t>
    </dgm:pt>
    <dgm:pt modelId="{CDFACA1E-593C-434F-9284-D40520A85832}" type="parTrans" cxnId="{EEC1642E-ED7A-48E9-8F88-3863CB6B1019}">
      <dgm:prSet/>
      <dgm:spPr/>
      <dgm:t>
        <a:bodyPr/>
        <a:lstStyle/>
        <a:p>
          <a:endParaRPr lang="en-US"/>
        </a:p>
      </dgm:t>
    </dgm:pt>
    <dgm:pt modelId="{01D0E246-2F35-42FF-9207-82F817358E4D}" type="sibTrans" cxnId="{EEC1642E-ED7A-48E9-8F88-3863CB6B1019}">
      <dgm:prSet/>
      <dgm:spPr/>
      <dgm:t>
        <a:bodyPr/>
        <a:lstStyle/>
        <a:p>
          <a:endParaRPr lang="en-US"/>
        </a:p>
      </dgm:t>
    </dgm:pt>
    <dgm:pt modelId="{54FA7B1F-6D1B-45B5-AC70-5E71D7750B40}">
      <dgm:prSet/>
      <dgm:spPr/>
      <dgm:t>
        <a:bodyPr/>
        <a:lstStyle/>
        <a:p>
          <a:r>
            <a:rPr lang="en-US"/>
            <a:t>A simple sports complex with grass field, hall, sanitation facilities, office, multipurpose room.</a:t>
          </a:r>
        </a:p>
      </dgm:t>
    </dgm:pt>
    <dgm:pt modelId="{AEDAD5B8-F543-449F-8F3F-19CAF8670443}" type="parTrans" cxnId="{9B7D969D-14C6-4F5C-A448-1933C86F1454}">
      <dgm:prSet/>
      <dgm:spPr/>
      <dgm:t>
        <a:bodyPr/>
        <a:lstStyle/>
        <a:p>
          <a:endParaRPr lang="en-US"/>
        </a:p>
      </dgm:t>
    </dgm:pt>
    <dgm:pt modelId="{49836E78-27F2-4163-9644-141AC0AB1637}" type="sibTrans" cxnId="{9B7D969D-14C6-4F5C-A448-1933C86F1454}">
      <dgm:prSet/>
      <dgm:spPr/>
      <dgm:t>
        <a:bodyPr/>
        <a:lstStyle/>
        <a:p>
          <a:endParaRPr lang="en-US"/>
        </a:p>
      </dgm:t>
    </dgm:pt>
    <dgm:pt modelId="{F4F79F9F-DA50-4628-95D6-AAA7674661EB}" type="pres">
      <dgm:prSet presAssocID="{A6973CD5-27EB-44F3-93BA-D3F972B75F7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34571BD-BEF9-4717-93A3-CAFC762D0203}" type="pres">
      <dgm:prSet presAssocID="{E01E87DF-4011-471F-BAD2-FEB2821B7226}" presName="hierRoot1" presStyleCnt="0"/>
      <dgm:spPr/>
    </dgm:pt>
    <dgm:pt modelId="{E9481A30-0EB6-4FF6-977F-9309B18FFD67}" type="pres">
      <dgm:prSet presAssocID="{E01E87DF-4011-471F-BAD2-FEB2821B7226}" presName="composite" presStyleCnt="0"/>
      <dgm:spPr/>
    </dgm:pt>
    <dgm:pt modelId="{2DDF9279-8F81-4007-837E-A7436EE5C2DF}" type="pres">
      <dgm:prSet presAssocID="{E01E87DF-4011-471F-BAD2-FEB2821B7226}" presName="background" presStyleLbl="node0" presStyleIdx="0" presStyleCnt="2"/>
      <dgm:spPr/>
    </dgm:pt>
    <dgm:pt modelId="{CDF63EBF-CA6A-4B0E-90B7-6A274EC54D6B}" type="pres">
      <dgm:prSet presAssocID="{E01E87DF-4011-471F-BAD2-FEB2821B7226}" presName="text" presStyleLbl="fgAcc0" presStyleIdx="0" presStyleCnt="2">
        <dgm:presLayoutVars>
          <dgm:chPref val="3"/>
        </dgm:presLayoutVars>
      </dgm:prSet>
      <dgm:spPr/>
    </dgm:pt>
    <dgm:pt modelId="{1C19AE92-D738-4222-B03B-659BBCCD6663}" type="pres">
      <dgm:prSet presAssocID="{E01E87DF-4011-471F-BAD2-FEB2821B7226}" presName="hierChild2" presStyleCnt="0"/>
      <dgm:spPr/>
    </dgm:pt>
    <dgm:pt modelId="{8D9E377E-5C78-4928-9360-86FA91E2F3F5}" type="pres">
      <dgm:prSet presAssocID="{54FA7B1F-6D1B-45B5-AC70-5E71D7750B40}" presName="hierRoot1" presStyleCnt="0"/>
      <dgm:spPr/>
    </dgm:pt>
    <dgm:pt modelId="{24B79B9C-FF6A-4B08-B33D-043414901A1F}" type="pres">
      <dgm:prSet presAssocID="{54FA7B1F-6D1B-45B5-AC70-5E71D7750B40}" presName="composite" presStyleCnt="0"/>
      <dgm:spPr/>
    </dgm:pt>
    <dgm:pt modelId="{224FDE93-B5D1-44F6-AF2C-2F9ABB585861}" type="pres">
      <dgm:prSet presAssocID="{54FA7B1F-6D1B-45B5-AC70-5E71D7750B40}" presName="background" presStyleLbl="node0" presStyleIdx="1" presStyleCnt="2"/>
      <dgm:spPr/>
    </dgm:pt>
    <dgm:pt modelId="{B82E9719-59B3-4A46-9589-3B52E0361BD0}" type="pres">
      <dgm:prSet presAssocID="{54FA7B1F-6D1B-45B5-AC70-5E71D7750B40}" presName="text" presStyleLbl="fgAcc0" presStyleIdx="1" presStyleCnt="2">
        <dgm:presLayoutVars>
          <dgm:chPref val="3"/>
        </dgm:presLayoutVars>
      </dgm:prSet>
      <dgm:spPr/>
    </dgm:pt>
    <dgm:pt modelId="{7F80EBEE-AFC0-446A-B59F-158F0FAA8788}" type="pres">
      <dgm:prSet presAssocID="{54FA7B1F-6D1B-45B5-AC70-5E71D7750B40}" presName="hierChild2" presStyleCnt="0"/>
      <dgm:spPr/>
    </dgm:pt>
  </dgm:ptLst>
  <dgm:cxnLst>
    <dgm:cxn modelId="{C943342D-9D27-4EF2-95C2-FF7DA32C57CA}" type="presOf" srcId="{E01E87DF-4011-471F-BAD2-FEB2821B7226}" destId="{CDF63EBF-CA6A-4B0E-90B7-6A274EC54D6B}" srcOrd="0" destOrd="0" presId="urn:microsoft.com/office/officeart/2005/8/layout/hierarchy1"/>
    <dgm:cxn modelId="{EEC1642E-ED7A-48E9-8F88-3863CB6B1019}" srcId="{A6973CD5-27EB-44F3-93BA-D3F972B75F76}" destId="{E01E87DF-4011-471F-BAD2-FEB2821B7226}" srcOrd="0" destOrd="0" parTransId="{CDFACA1E-593C-434F-9284-D40520A85832}" sibTransId="{01D0E246-2F35-42FF-9207-82F817358E4D}"/>
    <dgm:cxn modelId="{1EBD504B-8B48-441A-8838-EED664C4FEA2}" type="presOf" srcId="{54FA7B1F-6D1B-45B5-AC70-5E71D7750B40}" destId="{B82E9719-59B3-4A46-9589-3B52E0361BD0}" srcOrd="0" destOrd="0" presId="urn:microsoft.com/office/officeart/2005/8/layout/hierarchy1"/>
    <dgm:cxn modelId="{DD67FD72-D625-4392-B635-AD9D3E7391C1}" type="presOf" srcId="{A6973CD5-27EB-44F3-93BA-D3F972B75F76}" destId="{F4F79F9F-DA50-4628-95D6-AAA7674661EB}" srcOrd="0" destOrd="0" presId="urn:microsoft.com/office/officeart/2005/8/layout/hierarchy1"/>
    <dgm:cxn modelId="{9B7D969D-14C6-4F5C-A448-1933C86F1454}" srcId="{A6973CD5-27EB-44F3-93BA-D3F972B75F76}" destId="{54FA7B1F-6D1B-45B5-AC70-5E71D7750B40}" srcOrd="1" destOrd="0" parTransId="{AEDAD5B8-F543-449F-8F3F-19CAF8670443}" sibTransId="{49836E78-27F2-4163-9644-141AC0AB1637}"/>
    <dgm:cxn modelId="{9994A8F6-A425-474C-A639-CABC79A99C1E}" type="presParOf" srcId="{F4F79F9F-DA50-4628-95D6-AAA7674661EB}" destId="{434571BD-BEF9-4717-93A3-CAFC762D0203}" srcOrd="0" destOrd="0" presId="urn:microsoft.com/office/officeart/2005/8/layout/hierarchy1"/>
    <dgm:cxn modelId="{EE8A97FB-A7F1-4FAE-8D54-867CB20AC76F}" type="presParOf" srcId="{434571BD-BEF9-4717-93A3-CAFC762D0203}" destId="{E9481A30-0EB6-4FF6-977F-9309B18FFD67}" srcOrd="0" destOrd="0" presId="urn:microsoft.com/office/officeart/2005/8/layout/hierarchy1"/>
    <dgm:cxn modelId="{06C184D7-DA86-4757-ABA8-FCAF4B7D4910}" type="presParOf" srcId="{E9481A30-0EB6-4FF6-977F-9309B18FFD67}" destId="{2DDF9279-8F81-4007-837E-A7436EE5C2DF}" srcOrd="0" destOrd="0" presId="urn:microsoft.com/office/officeart/2005/8/layout/hierarchy1"/>
    <dgm:cxn modelId="{D7E62155-3F17-4B0A-842C-51DA74C0A8CF}" type="presParOf" srcId="{E9481A30-0EB6-4FF6-977F-9309B18FFD67}" destId="{CDF63EBF-CA6A-4B0E-90B7-6A274EC54D6B}" srcOrd="1" destOrd="0" presId="urn:microsoft.com/office/officeart/2005/8/layout/hierarchy1"/>
    <dgm:cxn modelId="{15AA461A-E7FA-4397-B071-167618D57325}" type="presParOf" srcId="{434571BD-BEF9-4717-93A3-CAFC762D0203}" destId="{1C19AE92-D738-4222-B03B-659BBCCD6663}" srcOrd="1" destOrd="0" presId="urn:microsoft.com/office/officeart/2005/8/layout/hierarchy1"/>
    <dgm:cxn modelId="{1F214FEC-973E-4BBE-B78B-85A975BFB181}" type="presParOf" srcId="{F4F79F9F-DA50-4628-95D6-AAA7674661EB}" destId="{8D9E377E-5C78-4928-9360-86FA91E2F3F5}" srcOrd="1" destOrd="0" presId="urn:microsoft.com/office/officeart/2005/8/layout/hierarchy1"/>
    <dgm:cxn modelId="{DD943D0B-5963-4D18-A15D-4368619DDCA8}" type="presParOf" srcId="{8D9E377E-5C78-4928-9360-86FA91E2F3F5}" destId="{24B79B9C-FF6A-4B08-B33D-043414901A1F}" srcOrd="0" destOrd="0" presId="urn:microsoft.com/office/officeart/2005/8/layout/hierarchy1"/>
    <dgm:cxn modelId="{06B30A54-E29C-4BBF-85F0-984D37C998F9}" type="presParOf" srcId="{24B79B9C-FF6A-4B08-B33D-043414901A1F}" destId="{224FDE93-B5D1-44F6-AF2C-2F9ABB585861}" srcOrd="0" destOrd="0" presId="urn:microsoft.com/office/officeart/2005/8/layout/hierarchy1"/>
    <dgm:cxn modelId="{F4D90F9C-4D04-43C0-8D30-E8A1AC6E4194}" type="presParOf" srcId="{24B79B9C-FF6A-4B08-B33D-043414901A1F}" destId="{B82E9719-59B3-4A46-9589-3B52E0361BD0}" srcOrd="1" destOrd="0" presId="urn:microsoft.com/office/officeart/2005/8/layout/hierarchy1"/>
    <dgm:cxn modelId="{8BF74FD9-B358-4BA2-8D65-31508F41B219}" type="presParOf" srcId="{8D9E377E-5C78-4928-9360-86FA91E2F3F5}" destId="{7F80EBEE-AFC0-446A-B59F-158F0FAA878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A81504C-BBFD-44C8-B1EA-D3911E711838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1838FF50-1C06-4D54-B1B0-E5C3E322FB69}">
      <dgm:prSet custT="1"/>
      <dgm:spPr/>
      <dgm:t>
        <a:bodyPr/>
        <a:lstStyle/>
        <a:p>
          <a:r>
            <a:rPr lang="en-US" sz="1800" dirty="0"/>
            <a:t>Gesamtbedarf: ca. 1,450,000 KES (~8,700 USD / ~9,800 €)</a:t>
          </a:r>
        </a:p>
      </dgm:t>
    </dgm:pt>
    <dgm:pt modelId="{62D4BE24-231E-4D0A-A5F1-EB25276221A0}" type="parTrans" cxnId="{84B7E59C-5D2C-488A-AC05-EE4432CC97D6}">
      <dgm:prSet/>
      <dgm:spPr/>
      <dgm:t>
        <a:bodyPr/>
        <a:lstStyle/>
        <a:p>
          <a:endParaRPr lang="en-US"/>
        </a:p>
      </dgm:t>
    </dgm:pt>
    <dgm:pt modelId="{5449041D-0893-4048-BF77-758C087A2D93}" type="sibTrans" cxnId="{84B7E59C-5D2C-488A-AC05-EE4432CC97D6}">
      <dgm:prSet/>
      <dgm:spPr/>
      <dgm:t>
        <a:bodyPr/>
        <a:lstStyle/>
        <a:p>
          <a:endParaRPr lang="en-US"/>
        </a:p>
      </dgm:t>
    </dgm:pt>
    <dgm:pt modelId="{5D769039-0E75-4423-87A9-EB49989A26C8}">
      <dgm:prSet custT="1"/>
      <dgm:spPr/>
      <dgm:t>
        <a:bodyPr/>
        <a:lstStyle/>
        <a:p>
          <a:r>
            <a:rPr lang="en-US" sz="1800" dirty="0"/>
            <a:t>Total Budget: approx. 1,450,000 KES (~8,700 USD / ~9,800 €)</a:t>
          </a:r>
        </a:p>
      </dgm:t>
    </dgm:pt>
    <dgm:pt modelId="{4B152DB0-44B1-454E-9DF8-61F380C9E029}" type="parTrans" cxnId="{A4055989-35A7-498F-A3D5-13C69472DBA3}">
      <dgm:prSet/>
      <dgm:spPr/>
      <dgm:t>
        <a:bodyPr/>
        <a:lstStyle/>
        <a:p>
          <a:endParaRPr lang="en-US"/>
        </a:p>
      </dgm:t>
    </dgm:pt>
    <dgm:pt modelId="{0992912D-2DB9-4A8F-B2E0-D7C5DD42819A}" type="sibTrans" cxnId="{A4055989-35A7-498F-A3D5-13C69472DBA3}">
      <dgm:prSet/>
      <dgm:spPr/>
      <dgm:t>
        <a:bodyPr/>
        <a:lstStyle/>
        <a:p>
          <a:endParaRPr lang="en-US"/>
        </a:p>
      </dgm:t>
    </dgm:pt>
    <dgm:pt modelId="{5340ED90-C40A-4C5E-BABB-C0F9AF8E52BC}" type="pres">
      <dgm:prSet presAssocID="{AA81504C-BBFD-44C8-B1EA-D3911E711838}" presName="root" presStyleCnt="0">
        <dgm:presLayoutVars>
          <dgm:dir/>
          <dgm:resizeHandles val="exact"/>
        </dgm:presLayoutVars>
      </dgm:prSet>
      <dgm:spPr/>
    </dgm:pt>
    <dgm:pt modelId="{9EE95D62-8EA1-4FC3-9465-82CA8938D094}" type="pres">
      <dgm:prSet presAssocID="{1838FF50-1C06-4D54-B1B0-E5C3E322FB69}" presName="compNode" presStyleCnt="0"/>
      <dgm:spPr/>
    </dgm:pt>
    <dgm:pt modelId="{BBAA0FD0-9585-462B-BC5E-C8BE7B1154B0}" type="pres">
      <dgm:prSet presAssocID="{1838FF50-1C06-4D54-B1B0-E5C3E322FB69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Yuan"/>
        </a:ext>
      </dgm:extLst>
    </dgm:pt>
    <dgm:pt modelId="{DAB11492-07B6-4C77-B287-474A550F0264}" type="pres">
      <dgm:prSet presAssocID="{1838FF50-1C06-4D54-B1B0-E5C3E322FB69}" presName="spaceRect" presStyleCnt="0"/>
      <dgm:spPr/>
    </dgm:pt>
    <dgm:pt modelId="{6E75DD91-21CA-40EB-A26E-4864ADB70EF2}" type="pres">
      <dgm:prSet presAssocID="{1838FF50-1C06-4D54-B1B0-E5C3E322FB69}" presName="textRect" presStyleLbl="revTx" presStyleIdx="0" presStyleCnt="2" custScaleX="82091" custScaleY="100000" custLinFactNeighborY="-15120">
        <dgm:presLayoutVars>
          <dgm:chMax val="1"/>
          <dgm:chPref val="1"/>
        </dgm:presLayoutVars>
      </dgm:prSet>
      <dgm:spPr/>
    </dgm:pt>
    <dgm:pt modelId="{77B3ECF5-630E-4F1F-BBA2-CF6361C86FD8}" type="pres">
      <dgm:prSet presAssocID="{5449041D-0893-4048-BF77-758C087A2D93}" presName="sibTrans" presStyleCnt="0"/>
      <dgm:spPr/>
    </dgm:pt>
    <dgm:pt modelId="{F07BDE58-EB42-4CC6-A5E1-92AA7E2FB79C}" type="pres">
      <dgm:prSet presAssocID="{5D769039-0E75-4423-87A9-EB49989A26C8}" presName="compNode" presStyleCnt="0"/>
      <dgm:spPr/>
    </dgm:pt>
    <dgm:pt modelId="{D26C2E36-AF65-4712-A003-B96877FCABA6}" type="pres">
      <dgm:prSet presAssocID="{5D769039-0E75-4423-87A9-EB49989A26C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CF2E5E0C-103F-456B-B2C9-68178684AC1E}" type="pres">
      <dgm:prSet presAssocID="{5D769039-0E75-4423-87A9-EB49989A26C8}" presName="spaceRect" presStyleCnt="0"/>
      <dgm:spPr/>
    </dgm:pt>
    <dgm:pt modelId="{C927585C-E18C-471B-9848-194A98CBE595}" type="pres">
      <dgm:prSet presAssocID="{5D769039-0E75-4423-87A9-EB49989A26C8}" presName="textRect" presStyleLbl="revTx" presStyleIdx="1" presStyleCnt="2" custScaleX="78079" custScaleY="166763" custLinFactNeighborY="28728">
        <dgm:presLayoutVars>
          <dgm:chMax val="1"/>
          <dgm:chPref val="1"/>
        </dgm:presLayoutVars>
      </dgm:prSet>
      <dgm:spPr/>
    </dgm:pt>
  </dgm:ptLst>
  <dgm:cxnLst>
    <dgm:cxn modelId="{11703766-41FB-48A3-98BD-69B0AF6A9E17}" type="presOf" srcId="{5D769039-0E75-4423-87A9-EB49989A26C8}" destId="{C927585C-E18C-471B-9848-194A98CBE595}" srcOrd="0" destOrd="0" presId="urn:microsoft.com/office/officeart/2018/2/layout/IconLabelList"/>
    <dgm:cxn modelId="{A4055989-35A7-498F-A3D5-13C69472DBA3}" srcId="{AA81504C-BBFD-44C8-B1EA-D3911E711838}" destId="{5D769039-0E75-4423-87A9-EB49989A26C8}" srcOrd="1" destOrd="0" parTransId="{4B152DB0-44B1-454E-9DF8-61F380C9E029}" sibTransId="{0992912D-2DB9-4A8F-B2E0-D7C5DD42819A}"/>
    <dgm:cxn modelId="{60159294-ACD7-4CF9-A20A-878D0D0AC3A5}" type="presOf" srcId="{AA81504C-BBFD-44C8-B1EA-D3911E711838}" destId="{5340ED90-C40A-4C5E-BABB-C0F9AF8E52BC}" srcOrd="0" destOrd="0" presId="urn:microsoft.com/office/officeart/2018/2/layout/IconLabelList"/>
    <dgm:cxn modelId="{84B7E59C-5D2C-488A-AC05-EE4432CC97D6}" srcId="{AA81504C-BBFD-44C8-B1EA-D3911E711838}" destId="{1838FF50-1C06-4D54-B1B0-E5C3E322FB69}" srcOrd="0" destOrd="0" parTransId="{62D4BE24-231E-4D0A-A5F1-EB25276221A0}" sibTransId="{5449041D-0893-4048-BF77-758C087A2D93}"/>
    <dgm:cxn modelId="{3A3C9AB0-26ED-4658-9491-0846D2123AA1}" type="presOf" srcId="{1838FF50-1C06-4D54-B1B0-E5C3E322FB69}" destId="{6E75DD91-21CA-40EB-A26E-4864ADB70EF2}" srcOrd="0" destOrd="0" presId="urn:microsoft.com/office/officeart/2018/2/layout/IconLabelList"/>
    <dgm:cxn modelId="{77A551EC-CBFE-4D6A-BFB9-6F33D5A1ABCA}" type="presParOf" srcId="{5340ED90-C40A-4C5E-BABB-C0F9AF8E52BC}" destId="{9EE95D62-8EA1-4FC3-9465-82CA8938D094}" srcOrd="0" destOrd="0" presId="urn:microsoft.com/office/officeart/2018/2/layout/IconLabelList"/>
    <dgm:cxn modelId="{FBEE7F34-31DB-41BB-A1A8-F3B3CE85BB05}" type="presParOf" srcId="{9EE95D62-8EA1-4FC3-9465-82CA8938D094}" destId="{BBAA0FD0-9585-462B-BC5E-C8BE7B1154B0}" srcOrd="0" destOrd="0" presId="urn:microsoft.com/office/officeart/2018/2/layout/IconLabelList"/>
    <dgm:cxn modelId="{00DFF6E3-45B9-4064-8C3D-4CF2775FF212}" type="presParOf" srcId="{9EE95D62-8EA1-4FC3-9465-82CA8938D094}" destId="{DAB11492-07B6-4C77-B287-474A550F0264}" srcOrd="1" destOrd="0" presId="urn:microsoft.com/office/officeart/2018/2/layout/IconLabelList"/>
    <dgm:cxn modelId="{BACFC09E-2490-466D-A56D-40EFEC5CBC60}" type="presParOf" srcId="{9EE95D62-8EA1-4FC3-9465-82CA8938D094}" destId="{6E75DD91-21CA-40EB-A26E-4864ADB70EF2}" srcOrd="2" destOrd="0" presId="urn:microsoft.com/office/officeart/2018/2/layout/IconLabelList"/>
    <dgm:cxn modelId="{C1A64BAA-55D3-4883-88C1-97E58B26CD99}" type="presParOf" srcId="{5340ED90-C40A-4C5E-BABB-C0F9AF8E52BC}" destId="{77B3ECF5-630E-4F1F-BBA2-CF6361C86FD8}" srcOrd="1" destOrd="0" presId="urn:microsoft.com/office/officeart/2018/2/layout/IconLabelList"/>
    <dgm:cxn modelId="{D2300910-F6FC-4178-9DE6-F1BFDBAAFEAC}" type="presParOf" srcId="{5340ED90-C40A-4C5E-BABB-C0F9AF8E52BC}" destId="{F07BDE58-EB42-4CC6-A5E1-92AA7E2FB79C}" srcOrd="2" destOrd="0" presId="urn:microsoft.com/office/officeart/2018/2/layout/IconLabelList"/>
    <dgm:cxn modelId="{ED6C10EC-AEFF-4B9C-8B99-619AE1DE0673}" type="presParOf" srcId="{F07BDE58-EB42-4CC6-A5E1-92AA7E2FB79C}" destId="{D26C2E36-AF65-4712-A003-B96877FCABA6}" srcOrd="0" destOrd="0" presId="urn:microsoft.com/office/officeart/2018/2/layout/IconLabelList"/>
    <dgm:cxn modelId="{D9D6BFC6-A812-43BE-95ED-8F1EC1BE14F6}" type="presParOf" srcId="{F07BDE58-EB42-4CC6-A5E1-92AA7E2FB79C}" destId="{CF2E5E0C-103F-456B-B2C9-68178684AC1E}" srcOrd="1" destOrd="0" presId="urn:microsoft.com/office/officeart/2018/2/layout/IconLabelList"/>
    <dgm:cxn modelId="{DAF40DF5-5DC9-498A-A52F-30007BF71244}" type="presParOf" srcId="{F07BDE58-EB42-4CC6-A5E1-92AA7E2FB79C}" destId="{C927585C-E18C-471B-9848-194A98CBE59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E07193-BC45-482A-BAC7-E097EFD3EB6A}">
      <dsp:nvSpPr>
        <dsp:cNvPr id="0" name=""/>
        <dsp:cNvSpPr/>
      </dsp:nvSpPr>
      <dsp:spPr>
        <a:xfrm>
          <a:off x="972562" y="254399"/>
          <a:ext cx="1518750" cy="15187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6F0B82-D885-4BB1-8656-615978C0F48B}">
      <dsp:nvSpPr>
        <dsp:cNvPr id="0" name=""/>
        <dsp:cNvSpPr/>
      </dsp:nvSpPr>
      <dsp:spPr>
        <a:xfrm>
          <a:off x="44437" y="2168321"/>
          <a:ext cx="337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Ein Ort für Sport, Gemeinschaft und Entwicklung</a:t>
          </a:r>
        </a:p>
      </dsp:txBody>
      <dsp:txXfrm>
        <a:off x="44437" y="2168321"/>
        <a:ext cx="3375000" cy="720000"/>
      </dsp:txXfrm>
    </dsp:sp>
    <dsp:sp modelId="{EC3BDF95-5DE8-4FA6-AD1B-C407B0457194}">
      <dsp:nvSpPr>
        <dsp:cNvPr id="0" name=""/>
        <dsp:cNvSpPr/>
      </dsp:nvSpPr>
      <dsp:spPr>
        <a:xfrm>
          <a:off x="4938187" y="254399"/>
          <a:ext cx="1518750" cy="15187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5C4069-BAA5-406B-8479-8E579E8CA608}">
      <dsp:nvSpPr>
        <dsp:cNvPr id="0" name=""/>
        <dsp:cNvSpPr/>
      </dsp:nvSpPr>
      <dsp:spPr>
        <a:xfrm>
          <a:off x="4010062" y="2168321"/>
          <a:ext cx="337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 place for sports, community and development</a:t>
          </a:r>
        </a:p>
      </dsp:txBody>
      <dsp:txXfrm>
        <a:off x="4010062" y="2168321"/>
        <a:ext cx="3375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2A1F2B-4774-47C0-8792-AE509327F712}">
      <dsp:nvSpPr>
        <dsp:cNvPr id="0" name=""/>
        <dsp:cNvSpPr/>
      </dsp:nvSpPr>
      <dsp:spPr>
        <a:xfrm>
          <a:off x="906" y="306887"/>
          <a:ext cx="2971074" cy="2971074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Sotik ist eine ländliche Kleinstadt mit begrenzten Freizeitmöglichkeiten. Jugendliche benötigen sichere Räume zur sportlichen und sozialen Entwicklung.</a:t>
          </a:r>
        </a:p>
      </dsp:txBody>
      <dsp:txXfrm>
        <a:off x="436010" y="741991"/>
        <a:ext cx="2100866" cy="2100866"/>
      </dsp:txXfrm>
    </dsp:sp>
    <dsp:sp modelId="{31F67EEF-68A6-4C17-B254-26A7F567E092}">
      <dsp:nvSpPr>
        <dsp:cNvPr id="0" name=""/>
        <dsp:cNvSpPr/>
      </dsp:nvSpPr>
      <dsp:spPr>
        <a:xfrm rot="5400000">
          <a:off x="3217094" y="1398757"/>
          <a:ext cx="1039875" cy="787334"/>
        </a:xfrm>
        <a:prstGeom prst="triangle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918C13-B9F4-4BE9-B3A5-0E2A6F9F5ABF}">
      <dsp:nvSpPr>
        <dsp:cNvPr id="0" name=""/>
        <dsp:cNvSpPr/>
      </dsp:nvSpPr>
      <dsp:spPr>
        <a:xfrm>
          <a:off x="4457518" y="306887"/>
          <a:ext cx="2971074" cy="2971074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Sotik is a rural town with limited leisure facilities. Youth need safe spaces for sports and social development.</a:t>
          </a:r>
        </a:p>
      </dsp:txBody>
      <dsp:txXfrm>
        <a:off x="4892622" y="741991"/>
        <a:ext cx="2100866" cy="21008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31F3BB-4B94-428E-9210-AA93CB12EFE2}">
      <dsp:nvSpPr>
        <dsp:cNvPr id="0" name=""/>
        <dsp:cNvSpPr/>
      </dsp:nvSpPr>
      <dsp:spPr>
        <a:xfrm>
          <a:off x="906" y="392657"/>
          <a:ext cx="3183294" cy="20213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01949C-09AC-4A06-97E9-8750B011F429}">
      <dsp:nvSpPr>
        <dsp:cNvPr id="0" name=""/>
        <dsp:cNvSpPr/>
      </dsp:nvSpPr>
      <dsp:spPr>
        <a:xfrm>
          <a:off x="354606" y="728671"/>
          <a:ext cx="3183294" cy="20213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South-Rockies Baseball5 ist eine registrierte Community Based Organization mit engagierten lokalen Trainer:innen.</a:t>
          </a:r>
        </a:p>
      </dsp:txBody>
      <dsp:txXfrm>
        <a:off x="413811" y="787876"/>
        <a:ext cx="3064884" cy="1902981"/>
      </dsp:txXfrm>
    </dsp:sp>
    <dsp:sp modelId="{52A5CDC9-6D9B-4317-B488-413D4575BE8A}">
      <dsp:nvSpPr>
        <dsp:cNvPr id="0" name=""/>
        <dsp:cNvSpPr/>
      </dsp:nvSpPr>
      <dsp:spPr>
        <a:xfrm>
          <a:off x="3891599" y="392657"/>
          <a:ext cx="3183294" cy="20213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13B9309-313C-476B-98F2-0C0A365D93F9}">
      <dsp:nvSpPr>
        <dsp:cNvPr id="0" name=""/>
        <dsp:cNvSpPr/>
      </dsp:nvSpPr>
      <dsp:spPr>
        <a:xfrm>
          <a:off x="4245299" y="728671"/>
          <a:ext cx="3183294" cy="20213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South-Rockies Baseball5 is a registered Community Based Organization with dedicated local coaches.</a:t>
          </a:r>
        </a:p>
      </dsp:txBody>
      <dsp:txXfrm>
        <a:off x="4304504" y="787876"/>
        <a:ext cx="3064884" cy="19029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368E74-E9F5-4108-88EF-C740AB8598EC}">
      <dsp:nvSpPr>
        <dsp:cNvPr id="0" name=""/>
        <dsp:cNvSpPr/>
      </dsp:nvSpPr>
      <dsp:spPr>
        <a:xfrm>
          <a:off x="906" y="392657"/>
          <a:ext cx="3183294" cy="20213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A05878-3FBD-4997-B249-152BD52A6F9D}">
      <dsp:nvSpPr>
        <dsp:cNvPr id="0" name=""/>
        <dsp:cNvSpPr/>
      </dsp:nvSpPr>
      <dsp:spPr>
        <a:xfrm>
          <a:off x="354606" y="728671"/>
          <a:ext cx="3183294" cy="20213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Kinder und Jugendliche (3–18 Jahre), Gleichstellung, soziale Kompetenzen, Bewegung &amp; Gesundheit.</a:t>
          </a:r>
        </a:p>
      </dsp:txBody>
      <dsp:txXfrm>
        <a:off x="413811" y="787876"/>
        <a:ext cx="3064884" cy="1902981"/>
      </dsp:txXfrm>
    </dsp:sp>
    <dsp:sp modelId="{4C8634C8-B647-44A2-8A04-4E4072899EFB}">
      <dsp:nvSpPr>
        <dsp:cNvPr id="0" name=""/>
        <dsp:cNvSpPr/>
      </dsp:nvSpPr>
      <dsp:spPr>
        <a:xfrm>
          <a:off x="3891599" y="392657"/>
          <a:ext cx="3183294" cy="20213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688CFE-4AD5-4CEB-AB43-9143D3DC38C0}">
      <dsp:nvSpPr>
        <dsp:cNvPr id="0" name=""/>
        <dsp:cNvSpPr/>
      </dsp:nvSpPr>
      <dsp:spPr>
        <a:xfrm>
          <a:off x="4245299" y="728671"/>
          <a:ext cx="3183294" cy="20213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Children and youth (ages 3–18), gender equality, social skills, physical activity &amp; health.</a:t>
          </a:r>
        </a:p>
      </dsp:txBody>
      <dsp:txXfrm>
        <a:off x="4304504" y="787876"/>
        <a:ext cx="3064884" cy="19029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DF9279-8F81-4007-837E-A7436EE5C2DF}">
      <dsp:nvSpPr>
        <dsp:cNvPr id="0" name=""/>
        <dsp:cNvSpPr/>
      </dsp:nvSpPr>
      <dsp:spPr>
        <a:xfrm>
          <a:off x="906" y="392657"/>
          <a:ext cx="3183294" cy="20213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F63EBF-CA6A-4B0E-90B7-6A274EC54D6B}">
      <dsp:nvSpPr>
        <dsp:cNvPr id="0" name=""/>
        <dsp:cNvSpPr/>
      </dsp:nvSpPr>
      <dsp:spPr>
        <a:xfrm>
          <a:off x="354606" y="728671"/>
          <a:ext cx="3183294" cy="20213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Ein einfacher Sportkomplex mit Rasenplatz, Halle, Sanitäranlagen, Büro, Mehrzweckraum.</a:t>
          </a:r>
        </a:p>
      </dsp:txBody>
      <dsp:txXfrm>
        <a:off x="413811" y="787876"/>
        <a:ext cx="3064884" cy="1902981"/>
      </dsp:txXfrm>
    </dsp:sp>
    <dsp:sp modelId="{224FDE93-B5D1-44F6-AF2C-2F9ABB585861}">
      <dsp:nvSpPr>
        <dsp:cNvPr id="0" name=""/>
        <dsp:cNvSpPr/>
      </dsp:nvSpPr>
      <dsp:spPr>
        <a:xfrm>
          <a:off x="3891599" y="392657"/>
          <a:ext cx="3183294" cy="20213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2E9719-59B3-4A46-9589-3B52E0361BD0}">
      <dsp:nvSpPr>
        <dsp:cNvPr id="0" name=""/>
        <dsp:cNvSpPr/>
      </dsp:nvSpPr>
      <dsp:spPr>
        <a:xfrm>
          <a:off x="4245299" y="728671"/>
          <a:ext cx="3183294" cy="20213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 simple sports complex with grass field, hall, sanitation facilities, office, multipurpose room.</a:t>
          </a:r>
        </a:p>
      </dsp:txBody>
      <dsp:txXfrm>
        <a:off x="4304504" y="787876"/>
        <a:ext cx="3064884" cy="190298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AA0FD0-9585-462B-BC5E-C8BE7B1154B0}">
      <dsp:nvSpPr>
        <dsp:cNvPr id="0" name=""/>
        <dsp:cNvSpPr/>
      </dsp:nvSpPr>
      <dsp:spPr>
        <a:xfrm>
          <a:off x="972562" y="423690"/>
          <a:ext cx="1518750" cy="15187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75DD91-21CA-40EB-A26E-4864ADB70EF2}">
      <dsp:nvSpPr>
        <dsp:cNvPr id="0" name=""/>
        <dsp:cNvSpPr/>
      </dsp:nvSpPr>
      <dsp:spPr>
        <a:xfrm>
          <a:off x="292528" y="2228682"/>
          <a:ext cx="22743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Gesamtbedarf: ca. 1,450,000 KES (~8,700 USD / ~9,800 €)</a:t>
          </a:r>
        </a:p>
      </dsp:txBody>
      <dsp:txXfrm>
        <a:off x="292528" y="2228682"/>
        <a:ext cx="2274389" cy="720000"/>
      </dsp:txXfrm>
    </dsp:sp>
    <dsp:sp modelId="{D26C2E36-AF65-4712-A003-B96877FCABA6}">
      <dsp:nvSpPr>
        <dsp:cNvPr id="0" name=""/>
        <dsp:cNvSpPr/>
      </dsp:nvSpPr>
      <dsp:spPr>
        <a:xfrm>
          <a:off x="4938187" y="303516"/>
          <a:ext cx="1518750" cy="15187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27585C-E18C-471B-9848-194A98CBE595}">
      <dsp:nvSpPr>
        <dsp:cNvPr id="0" name=""/>
        <dsp:cNvSpPr/>
      </dsp:nvSpPr>
      <dsp:spPr>
        <a:xfrm>
          <a:off x="4379979" y="2183868"/>
          <a:ext cx="2635166" cy="12006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Total Budget: approx. 1,450,000 KES (~8,700 USD / ~9,800 €)</a:t>
          </a:r>
        </a:p>
      </dsp:txBody>
      <dsp:txXfrm>
        <a:off x="4379979" y="2183868"/>
        <a:ext cx="2635166" cy="12006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402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80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01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711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501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69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74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48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46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472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236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53283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323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850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885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573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840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58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14300" dist="38100" dir="2700000" algn="tl">
              <a:srgbClr val="000000">
                <a:alpha val="26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nadeumkenyaafrica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enismitei.c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618518"/>
            <a:ext cx="7429499" cy="1478570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rPr lang="de-AT" sz="1400"/>
              <a:t>South-Rockies Baseball5 Sportzentrum – Sotik, Kenia</a:t>
            </a:r>
          </a:p>
          <a:p>
            <a:r>
              <a:rPr lang="de-AT" sz="1400"/>
              <a:t>South-Rockies Baseball5 Sports Center – Sotik, Kenya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25813E4-0FD2-704F-086B-C7ED1C2627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9324277"/>
              </p:ext>
            </p:extLst>
          </p:nvPr>
        </p:nvGraphicFramePr>
        <p:xfrm>
          <a:off x="856059" y="2418820"/>
          <a:ext cx="7429500" cy="3142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88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A3EBD18-1BC8-4EB8-8DCA-15E73279E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618518"/>
            <a:ext cx="7429499" cy="1478570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Ausgangslage &amp; Bedarf</a:t>
            </a:r>
          </a:p>
          <a:p>
            <a:r>
              <a:t>Background &amp; Needs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FA983EB-26A8-200D-C2C7-BF92FDDF17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2947399"/>
              </p:ext>
            </p:extLst>
          </p:nvPr>
        </p:nvGraphicFramePr>
        <p:xfrm>
          <a:off x="856058" y="2440771"/>
          <a:ext cx="7429499" cy="3584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618518"/>
            <a:ext cx="7429499" cy="1478570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Wer wir sind</a:t>
            </a:r>
          </a:p>
          <a:p>
            <a:r>
              <a:t>Who we are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0F518FD-1477-1418-BFAB-71FC9D5496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2557930"/>
              </p:ext>
            </p:extLst>
          </p:nvPr>
        </p:nvGraphicFramePr>
        <p:xfrm>
          <a:off x="856059" y="2418820"/>
          <a:ext cx="7429500" cy="3142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618518"/>
            <a:ext cx="7429499" cy="1478570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Zielgruppe &amp; Wirkung</a:t>
            </a:r>
          </a:p>
          <a:p>
            <a:r>
              <a:t>Target Group &amp; Impact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2EE51FC-9D61-44EB-5AEB-83CF7C3894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7328657"/>
              </p:ext>
            </p:extLst>
          </p:nvPr>
        </p:nvGraphicFramePr>
        <p:xfrm>
          <a:off x="856059" y="2418820"/>
          <a:ext cx="7429500" cy="3142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618518"/>
            <a:ext cx="7429499" cy="1478570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Projektidee</a:t>
            </a:r>
          </a:p>
          <a:p>
            <a:r>
              <a:t>Project Idea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9F16991-D077-D6A3-877E-AEA2EDAAAD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6229956"/>
              </p:ext>
            </p:extLst>
          </p:nvPr>
        </p:nvGraphicFramePr>
        <p:xfrm>
          <a:off x="856059" y="2418820"/>
          <a:ext cx="7429500" cy="3142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CC892AB0-7D6D-4FC9-9105-0CB427161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07353E4-FA19-40CB-8AF8-3A8E6704B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9399" y="0"/>
            <a:ext cx="448867" cy="1981201"/>
            <a:chOff x="194733" y="0"/>
            <a:chExt cx="598488" cy="1981201"/>
          </a:xfrm>
        </p:grpSpPr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697D009D-8E70-460A-BE57-321BB0764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285221" y="0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60" name="Freeform 36">
              <a:extLst>
                <a:ext uri="{FF2B5EF4-FFF2-40B4-BE49-F238E27FC236}">
                  <a16:creationId xmlns:a16="http://schemas.microsoft.com/office/drawing/2014/main" id="{D0001F35-F282-403E-8D08-0D204D851F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526521" y="1141413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61" name="Freeform 38">
              <a:extLst>
                <a:ext uri="{FF2B5EF4-FFF2-40B4-BE49-F238E27FC236}">
                  <a16:creationId xmlns:a16="http://schemas.microsoft.com/office/drawing/2014/main" id="{3F8A69A2-2D15-40CD-8C14-A18643ABA5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389996" y="1792288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62" name="Freeform 39">
              <a:extLst>
                <a:ext uri="{FF2B5EF4-FFF2-40B4-BE49-F238E27FC236}">
                  <a16:creationId xmlns:a16="http://schemas.microsoft.com/office/drawing/2014/main" id="{B665CA2A-9D55-4786-9343-EB46672627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194733" y="0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63" name="Freeform 40">
              <a:extLst>
                <a:ext uri="{FF2B5EF4-FFF2-40B4-BE49-F238E27FC236}">
                  <a16:creationId xmlns:a16="http://schemas.microsoft.com/office/drawing/2014/main" id="{CEE9BD85-96DF-4CDF-BC0F-C4E46062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602721" y="24288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64" name="Rectangle 41">
              <a:extLst>
                <a:ext uri="{FF2B5EF4-FFF2-40B4-BE49-F238E27FC236}">
                  <a16:creationId xmlns:a16="http://schemas.microsoft.com/office/drawing/2014/main" id="{6BB6F5E5-6CA3-4B20-86A7-1174D6E71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693208" y="0"/>
              <a:ext cx="23813" cy="252413"/>
            </a:xfrm>
            <a:prstGeom prst="rect">
              <a:avLst/>
            </a:pr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328E69E-CE3D-4110-8BF7-AD3C0C10C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314134" y="0"/>
            <a:ext cx="488156" cy="1730375"/>
            <a:chOff x="11347978" y="0"/>
            <a:chExt cx="650875" cy="1730375"/>
          </a:xfrm>
        </p:grpSpPr>
        <p:sp>
          <p:nvSpPr>
            <p:cNvPr id="67" name="Freeform 32">
              <a:extLst>
                <a:ext uri="{FF2B5EF4-FFF2-40B4-BE49-F238E27FC236}">
                  <a16:creationId xmlns:a16="http://schemas.microsoft.com/office/drawing/2014/main" id="{30F84C80-9E12-4460-B88F-D03839F0C8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67041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68" name="Freeform 33">
              <a:extLst>
                <a:ext uri="{FF2B5EF4-FFF2-40B4-BE49-F238E27FC236}">
                  <a16:creationId xmlns:a16="http://schemas.microsoft.com/office/drawing/2014/main" id="{2F84C18C-5783-48FF-9DE0-FDA327CFC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47978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69" name="Freeform 34">
              <a:extLst>
                <a:ext uri="{FF2B5EF4-FFF2-40B4-BE49-F238E27FC236}">
                  <a16:creationId xmlns:a16="http://schemas.microsoft.com/office/drawing/2014/main" id="{08C6A855-346C-4589-9AD4-5E15BCBC7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14678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70" name="Freeform 37">
              <a:extLst>
                <a:ext uri="{FF2B5EF4-FFF2-40B4-BE49-F238E27FC236}">
                  <a16:creationId xmlns:a16="http://schemas.microsoft.com/office/drawing/2014/main" id="{7E64BEE6-1157-421C-A02A-47639E4D9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94053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64806C9-3599-45A7-BCFF-F762C5427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330200" y="5118101"/>
            <a:ext cx="488156" cy="1730375"/>
            <a:chOff x="118533" y="5118101"/>
            <a:chExt cx="650875" cy="1730375"/>
          </a:xfrm>
        </p:grpSpPr>
        <p:sp>
          <p:nvSpPr>
            <p:cNvPr id="73" name="Freeform 32">
              <a:extLst>
                <a:ext uri="{FF2B5EF4-FFF2-40B4-BE49-F238E27FC236}">
                  <a16:creationId xmlns:a16="http://schemas.microsoft.com/office/drawing/2014/main" id="{41D6E755-9558-4CAA-8F56-469D231C35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237596" y="6335713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74" name="Freeform 33">
              <a:extLst>
                <a:ext uri="{FF2B5EF4-FFF2-40B4-BE49-F238E27FC236}">
                  <a16:creationId xmlns:a16="http://schemas.microsoft.com/office/drawing/2014/main" id="{8FCD41C4-606C-446C-8C81-6353C64424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118533" y="622141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75" name="Freeform 34">
              <a:extLst>
                <a:ext uri="{FF2B5EF4-FFF2-40B4-BE49-F238E27FC236}">
                  <a16:creationId xmlns:a16="http://schemas.microsoft.com/office/drawing/2014/main" id="{274CFBE4-CEA6-4C81-BB1E-83E189677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385233" y="5118101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76" name="Freeform 37">
              <a:extLst>
                <a:ext uri="{FF2B5EF4-FFF2-40B4-BE49-F238E27FC236}">
                  <a16:creationId xmlns:a16="http://schemas.microsoft.com/office/drawing/2014/main" id="{24813D3D-7B30-42F2-9065-1B40F140C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464608" y="5299075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287AC97-A8E8-4B45-A50A-3057A88B4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422063" y="4867275"/>
            <a:ext cx="448867" cy="1981201"/>
            <a:chOff x="11424178" y="4867275"/>
            <a:chExt cx="598488" cy="1981201"/>
          </a:xfrm>
        </p:grpSpPr>
        <p:sp>
          <p:nvSpPr>
            <p:cNvPr id="79" name="Freeform 35">
              <a:extLst>
                <a:ext uri="{FF2B5EF4-FFF2-40B4-BE49-F238E27FC236}">
                  <a16:creationId xmlns:a16="http://schemas.microsoft.com/office/drawing/2014/main" id="{57D70AA8-D36C-4DF9-B7D7-4E2C9BEFD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14666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80" name="Freeform 36">
              <a:extLst>
                <a:ext uri="{FF2B5EF4-FFF2-40B4-BE49-F238E27FC236}">
                  <a16:creationId xmlns:a16="http://schemas.microsoft.com/office/drawing/2014/main" id="{74D88556-8C5B-41AF-9FA0-92D2734708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55966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81" name="Freeform 38">
              <a:extLst>
                <a:ext uri="{FF2B5EF4-FFF2-40B4-BE49-F238E27FC236}">
                  <a16:creationId xmlns:a16="http://schemas.microsoft.com/office/drawing/2014/main" id="{17E00558-8912-48C6-8202-D8A2D854B7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19441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82" name="Freeform 39">
              <a:extLst>
                <a:ext uri="{FF2B5EF4-FFF2-40B4-BE49-F238E27FC236}">
                  <a16:creationId xmlns:a16="http://schemas.microsoft.com/office/drawing/2014/main" id="{7E4C092A-90EF-4870-97FC-C2D97FD2CE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24178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83" name="Freeform 40">
              <a:extLst>
                <a:ext uri="{FF2B5EF4-FFF2-40B4-BE49-F238E27FC236}">
                  <a16:creationId xmlns:a16="http://schemas.microsoft.com/office/drawing/2014/main" id="{0C8C091A-4902-4B98-BB6B-AF6FA1174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32166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84" name="Rectangle 41">
              <a:extLst>
                <a:ext uri="{FF2B5EF4-FFF2-40B4-BE49-F238E27FC236}">
                  <a16:creationId xmlns:a16="http://schemas.microsoft.com/office/drawing/2014/main" id="{50C57AA3-5B6E-4C49-9AE3-D130A25404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22653" y="6596063"/>
              <a:ext cx="23813" cy="252413"/>
            </a:xfrm>
            <a:prstGeom prst="rect">
              <a:avLst/>
            </a:pr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86" name="Rectangle 85">
            <a:extLst>
              <a:ext uri="{FF2B5EF4-FFF2-40B4-BE49-F238E27FC236}">
                <a16:creationId xmlns:a16="http://schemas.microsoft.com/office/drawing/2014/main" id="{6D29BE04-4454-4832-B83F-10D001BFF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ound Diagonal Corner Rectangle 7">
            <a:extLst>
              <a:ext uri="{FF2B5EF4-FFF2-40B4-BE49-F238E27FC236}">
                <a16:creationId xmlns:a16="http://schemas.microsoft.com/office/drawing/2014/main" id="{98714CE9-3C2C-48E1-8B8F-CFB7735C4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2150" y="766234"/>
            <a:ext cx="7759699" cy="5325532"/>
          </a:xfrm>
          <a:prstGeom prst="round2DiagRect">
            <a:avLst>
              <a:gd name="adj1" fmla="val 4147"/>
              <a:gd name="adj2" fmla="val 0"/>
            </a:avLst>
          </a:prstGeom>
          <a:solidFill>
            <a:schemeClr val="bg2">
              <a:lumMod val="50000"/>
              <a:alpha val="80000"/>
            </a:schemeClr>
          </a:solidFill>
          <a:ln w="19050" cap="sq">
            <a:solidFill>
              <a:srgbClr val="FFFFFF">
                <a:alpha val="60000"/>
              </a:srgb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083" y="1168078"/>
            <a:ext cx="6786165" cy="1092200"/>
          </a:xfrm>
        </p:spPr>
        <p:txBody>
          <a:bodyPr anchor="ctr">
            <a:normAutofit/>
          </a:bodyPr>
          <a:lstStyle/>
          <a:p>
            <a:pPr algn="ctr">
              <a:defRPr sz="2800" b="1">
                <a:solidFill>
                  <a:srgbClr val="003366"/>
                </a:solidFill>
              </a:defRPr>
            </a:pPr>
            <a:r>
              <a:rPr lang="de-AT">
                <a:solidFill>
                  <a:srgbClr val="FFFFFF"/>
                </a:solidFill>
              </a:rPr>
              <a:t>Infrastruktur-Plan</a:t>
            </a:r>
          </a:p>
          <a:p>
            <a:pPr algn="ctr"/>
            <a:r>
              <a:rPr lang="de-AT">
                <a:solidFill>
                  <a:srgbClr val="FFFFFF"/>
                </a:solidFill>
              </a:rPr>
              <a:t>Infrastructure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084" y="2413001"/>
            <a:ext cx="6786164" cy="3033180"/>
          </a:xfrm>
        </p:spPr>
        <p:txBody>
          <a:bodyPr anchor="ctr">
            <a:normAutofit/>
          </a:bodyPr>
          <a:lstStyle/>
          <a:p>
            <a:pPr>
              <a:defRPr sz="1800">
                <a:solidFill>
                  <a:srgbClr val="323232"/>
                </a:solidFill>
              </a:defRPr>
            </a:pPr>
            <a:r>
              <a:rPr lang="de-AT" sz="1700">
                <a:solidFill>
                  <a:srgbClr val="FFFFFF"/>
                </a:solidFill>
              </a:rPr>
              <a:t>- Rasenplatz / Grass field</a:t>
            </a:r>
          </a:p>
          <a:p>
            <a:pPr>
              <a:defRPr sz="1800">
                <a:solidFill>
                  <a:srgbClr val="323232"/>
                </a:solidFill>
              </a:defRPr>
            </a:pPr>
            <a:r>
              <a:rPr lang="de-AT" sz="1700">
                <a:solidFill>
                  <a:srgbClr val="FFFFFF"/>
                </a:solidFill>
              </a:rPr>
              <a:t>- Halle / Sports hall</a:t>
            </a:r>
          </a:p>
          <a:p>
            <a:pPr>
              <a:defRPr sz="1800">
                <a:solidFill>
                  <a:srgbClr val="323232"/>
                </a:solidFill>
              </a:defRPr>
            </a:pPr>
            <a:r>
              <a:rPr lang="de-AT" sz="1700">
                <a:solidFill>
                  <a:srgbClr val="FFFFFF"/>
                </a:solidFill>
              </a:rPr>
              <a:t>- Toiletten / Toilets</a:t>
            </a:r>
          </a:p>
          <a:p>
            <a:pPr>
              <a:defRPr sz="1800">
                <a:solidFill>
                  <a:srgbClr val="323232"/>
                </a:solidFill>
              </a:defRPr>
            </a:pPr>
            <a:r>
              <a:rPr lang="de-AT" sz="1700">
                <a:solidFill>
                  <a:srgbClr val="FFFFFF"/>
                </a:solidFill>
              </a:rPr>
              <a:t>- Umkleiden / Changing rooms</a:t>
            </a:r>
          </a:p>
          <a:p>
            <a:pPr>
              <a:defRPr sz="1800">
                <a:solidFill>
                  <a:srgbClr val="323232"/>
                </a:solidFill>
              </a:defRPr>
            </a:pPr>
            <a:r>
              <a:rPr lang="de-AT" sz="1700">
                <a:solidFill>
                  <a:srgbClr val="FFFFFF"/>
                </a:solidFill>
              </a:rPr>
              <a:t>- Büro / Office</a:t>
            </a:r>
          </a:p>
          <a:p>
            <a:pPr>
              <a:defRPr sz="1800">
                <a:solidFill>
                  <a:srgbClr val="323232"/>
                </a:solidFill>
              </a:defRPr>
            </a:pPr>
            <a:r>
              <a:rPr lang="de-AT" sz="1700">
                <a:solidFill>
                  <a:srgbClr val="FFFFFF"/>
                </a:solidFill>
              </a:rPr>
              <a:t>- Mehrzweckraum / Multipurpose room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C892AB0-7D6D-4FC9-9105-0CB427161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07353E4-FA19-40CB-8AF8-3A8E6704B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9399" y="0"/>
            <a:ext cx="448867" cy="1981201"/>
            <a:chOff x="194733" y="0"/>
            <a:chExt cx="598488" cy="1981201"/>
          </a:xfrm>
        </p:grpSpPr>
        <p:sp>
          <p:nvSpPr>
            <p:cNvPr id="11" name="Freeform 35">
              <a:extLst>
                <a:ext uri="{FF2B5EF4-FFF2-40B4-BE49-F238E27FC236}">
                  <a16:creationId xmlns:a16="http://schemas.microsoft.com/office/drawing/2014/main" id="{697D009D-8E70-460A-BE57-321BB0764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285221" y="0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12" name="Freeform 36">
              <a:extLst>
                <a:ext uri="{FF2B5EF4-FFF2-40B4-BE49-F238E27FC236}">
                  <a16:creationId xmlns:a16="http://schemas.microsoft.com/office/drawing/2014/main" id="{D0001F35-F282-403E-8D08-0D204D851F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526521" y="1141413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13" name="Freeform 38">
              <a:extLst>
                <a:ext uri="{FF2B5EF4-FFF2-40B4-BE49-F238E27FC236}">
                  <a16:creationId xmlns:a16="http://schemas.microsoft.com/office/drawing/2014/main" id="{3F8A69A2-2D15-40CD-8C14-A18643ABA5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389996" y="1792288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14" name="Freeform 39">
              <a:extLst>
                <a:ext uri="{FF2B5EF4-FFF2-40B4-BE49-F238E27FC236}">
                  <a16:creationId xmlns:a16="http://schemas.microsoft.com/office/drawing/2014/main" id="{B665CA2A-9D55-4786-9343-EB46672627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194733" y="0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15" name="Freeform 40">
              <a:extLst>
                <a:ext uri="{FF2B5EF4-FFF2-40B4-BE49-F238E27FC236}">
                  <a16:creationId xmlns:a16="http://schemas.microsoft.com/office/drawing/2014/main" id="{CEE9BD85-96DF-4CDF-BC0F-C4E46062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602721" y="24288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16" name="Rectangle 41">
              <a:extLst>
                <a:ext uri="{FF2B5EF4-FFF2-40B4-BE49-F238E27FC236}">
                  <a16:creationId xmlns:a16="http://schemas.microsoft.com/office/drawing/2014/main" id="{6BB6F5E5-6CA3-4B20-86A7-1174D6E71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693208" y="0"/>
              <a:ext cx="23813" cy="252413"/>
            </a:xfrm>
            <a:prstGeom prst="rect">
              <a:avLst/>
            </a:pr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28E69E-CE3D-4110-8BF7-AD3C0C10C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314134" y="0"/>
            <a:ext cx="488156" cy="1730375"/>
            <a:chOff x="11347978" y="0"/>
            <a:chExt cx="650875" cy="1730375"/>
          </a:xfrm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30F84C80-9E12-4460-B88F-D03839F0C8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67041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2F84C18C-5783-48FF-9DE0-FDA327CFC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47978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08C6A855-346C-4589-9AD4-5E15BCBC7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14678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7E64BEE6-1157-421C-A02A-47639E4D9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94053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64806C9-3599-45A7-BCFF-F762C5427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330200" y="5118101"/>
            <a:ext cx="488156" cy="1730375"/>
            <a:chOff x="118533" y="5118101"/>
            <a:chExt cx="650875" cy="1730375"/>
          </a:xfrm>
        </p:grpSpPr>
        <p:sp>
          <p:nvSpPr>
            <p:cNvPr id="25" name="Freeform 32">
              <a:extLst>
                <a:ext uri="{FF2B5EF4-FFF2-40B4-BE49-F238E27FC236}">
                  <a16:creationId xmlns:a16="http://schemas.microsoft.com/office/drawing/2014/main" id="{41D6E755-9558-4CAA-8F56-469D231C35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237596" y="6335713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6" name="Freeform 33">
              <a:extLst>
                <a:ext uri="{FF2B5EF4-FFF2-40B4-BE49-F238E27FC236}">
                  <a16:creationId xmlns:a16="http://schemas.microsoft.com/office/drawing/2014/main" id="{8FCD41C4-606C-446C-8C81-6353C64424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118533" y="622141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7" name="Freeform 34">
              <a:extLst>
                <a:ext uri="{FF2B5EF4-FFF2-40B4-BE49-F238E27FC236}">
                  <a16:creationId xmlns:a16="http://schemas.microsoft.com/office/drawing/2014/main" id="{274CFBE4-CEA6-4C81-BB1E-83E189677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385233" y="5118101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24813D3D-7B30-42F2-9065-1B40F140C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464608" y="5299075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287AC97-A8E8-4B45-A50A-3057A88B4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422063" y="4867275"/>
            <a:ext cx="448867" cy="1981201"/>
            <a:chOff x="11424178" y="4867275"/>
            <a:chExt cx="598488" cy="1981201"/>
          </a:xfrm>
        </p:grpSpPr>
        <p:sp>
          <p:nvSpPr>
            <p:cNvPr id="31" name="Freeform 35">
              <a:extLst>
                <a:ext uri="{FF2B5EF4-FFF2-40B4-BE49-F238E27FC236}">
                  <a16:creationId xmlns:a16="http://schemas.microsoft.com/office/drawing/2014/main" id="{57D70AA8-D36C-4DF9-B7D7-4E2C9BEFD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14666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32" name="Freeform 36">
              <a:extLst>
                <a:ext uri="{FF2B5EF4-FFF2-40B4-BE49-F238E27FC236}">
                  <a16:creationId xmlns:a16="http://schemas.microsoft.com/office/drawing/2014/main" id="{74D88556-8C5B-41AF-9FA0-92D2734708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55966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33" name="Freeform 38">
              <a:extLst>
                <a:ext uri="{FF2B5EF4-FFF2-40B4-BE49-F238E27FC236}">
                  <a16:creationId xmlns:a16="http://schemas.microsoft.com/office/drawing/2014/main" id="{17E00558-8912-48C6-8202-D8A2D854B7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19441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34" name="Freeform 39">
              <a:extLst>
                <a:ext uri="{FF2B5EF4-FFF2-40B4-BE49-F238E27FC236}">
                  <a16:creationId xmlns:a16="http://schemas.microsoft.com/office/drawing/2014/main" id="{7E4C092A-90EF-4870-97FC-C2D97FD2CE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24178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35" name="Freeform 40">
              <a:extLst>
                <a:ext uri="{FF2B5EF4-FFF2-40B4-BE49-F238E27FC236}">
                  <a16:creationId xmlns:a16="http://schemas.microsoft.com/office/drawing/2014/main" id="{0C8C091A-4902-4B98-BB6B-AF6FA1174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32166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36" name="Rectangle 41">
              <a:extLst>
                <a:ext uri="{FF2B5EF4-FFF2-40B4-BE49-F238E27FC236}">
                  <a16:creationId xmlns:a16="http://schemas.microsoft.com/office/drawing/2014/main" id="{50C57AA3-5B6E-4C49-9AE3-D130A25404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22653" y="6596063"/>
              <a:ext cx="23813" cy="252413"/>
            </a:xfrm>
            <a:prstGeom prst="rect">
              <a:avLst/>
            </a:pr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6D29BE04-4454-4832-B83F-10D001BFF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ound Diagonal Corner Rectangle 7">
            <a:extLst>
              <a:ext uri="{FF2B5EF4-FFF2-40B4-BE49-F238E27FC236}">
                <a16:creationId xmlns:a16="http://schemas.microsoft.com/office/drawing/2014/main" id="{98714CE9-3C2C-48E1-8B8F-CFB7735C4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2150" y="766234"/>
            <a:ext cx="7759699" cy="5325532"/>
          </a:xfrm>
          <a:prstGeom prst="round2DiagRect">
            <a:avLst>
              <a:gd name="adj1" fmla="val 4147"/>
              <a:gd name="adj2" fmla="val 0"/>
            </a:avLst>
          </a:prstGeom>
          <a:solidFill>
            <a:schemeClr val="bg2">
              <a:lumMod val="50000"/>
              <a:alpha val="80000"/>
            </a:schemeClr>
          </a:solidFill>
          <a:ln w="19050" cap="sq">
            <a:solidFill>
              <a:srgbClr val="FFFFFF">
                <a:alpha val="60000"/>
              </a:srgb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083" y="1168078"/>
            <a:ext cx="6786165" cy="1092200"/>
          </a:xfrm>
        </p:spPr>
        <p:txBody>
          <a:bodyPr anchor="ctr">
            <a:normAutofit/>
          </a:bodyPr>
          <a:lstStyle/>
          <a:p>
            <a:pPr algn="ctr">
              <a:defRPr sz="2800" b="1">
                <a:solidFill>
                  <a:srgbClr val="003366"/>
                </a:solidFill>
              </a:defRPr>
            </a:pPr>
            <a:r>
              <a:rPr lang="de-AT">
                <a:solidFill>
                  <a:srgbClr val="FFFFFF"/>
                </a:solidFill>
              </a:rPr>
              <a:t>Zeitplan</a:t>
            </a:r>
          </a:p>
          <a:p>
            <a:pPr algn="ctr"/>
            <a:r>
              <a:rPr lang="de-AT">
                <a:solidFill>
                  <a:srgbClr val="FFFFFF"/>
                </a:solidFill>
              </a:rPr>
              <a:t>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084" y="2413001"/>
            <a:ext cx="6786164" cy="3033180"/>
          </a:xfrm>
        </p:spPr>
        <p:txBody>
          <a:bodyPr anchor="ctr">
            <a:normAutofit/>
          </a:bodyPr>
          <a:lstStyle/>
          <a:p>
            <a:pPr>
              <a:defRPr sz="1800">
                <a:solidFill>
                  <a:srgbClr val="323232"/>
                </a:solidFill>
              </a:defRPr>
            </a:pPr>
            <a:r>
              <a:rPr lang="en-US" sz="1700">
                <a:solidFill>
                  <a:srgbClr val="FFFFFF"/>
                </a:solidFill>
              </a:rPr>
              <a:t>Phase 1: Vorbereitung (Monat 1–2)</a:t>
            </a:r>
          </a:p>
          <a:p>
            <a:pPr>
              <a:defRPr sz="1800">
                <a:solidFill>
                  <a:srgbClr val="323232"/>
                </a:solidFill>
              </a:defRPr>
            </a:pPr>
            <a:r>
              <a:rPr lang="en-US" sz="1700">
                <a:solidFill>
                  <a:srgbClr val="FFFFFF"/>
                </a:solidFill>
              </a:rPr>
              <a:t>Phase 2: Bau (Monat 3–6)</a:t>
            </a:r>
          </a:p>
          <a:p>
            <a:pPr>
              <a:defRPr sz="1800">
                <a:solidFill>
                  <a:srgbClr val="323232"/>
                </a:solidFill>
              </a:defRPr>
            </a:pPr>
            <a:r>
              <a:rPr lang="en-US" sz="1700">
                <a:solidFill>
                  <a:srgbClr val="FFFFFF"/>
                </a:solidFill>
              </a:rPr>
              <a:t>Phase 3: Start (Monat 7–8)</a:t>
            </a:r>
          </a:p>
          <a:p>
            <a:pPr>
              <a:defRPr sz="1800">
                <a:solidFill>
                  <a:srgbClr val="323232"/>
                </a:solidFill>
              </a:defRPr>
            </a:pPr>
            <a:r>
              <a:rPr lang="en-US" sz="1700">
                <a:solidFill>
                  <a:srgbClr val="FFFFFF"/>
                </a:solidFill>
              </a:rPr>
              <a:t>Phase 1: Preparation (Month 1–2)</a:t>
            </a:r>
          </a:p>
          <a:p>
            <a:pPr>
              <a:defRPr sz="1800">
                <a:solidFill>
                  <a:srgbClr val="323232"/>
                </a:solidFill>
              </a:defRPr>
            </a:pPr>
            <a:r>
              <a:rPr lang="en-US" sz="1700">
                <a:solidFill>
                  <a:srgbClr val="FFFFFF"/>
                </a:solidFill>
              </a:rPr>
              <a:t>Phase 2: Construction (Month 3–6)</a:t>
            </a:r>
          </a:p>
          <a:p>
            <a:pPr>
              <a:defRPr sz="1800">
                <a:solidFill>
                  <a:srgbClr val="323232"/>
                </a:solidFill>
              </a:defRPr>
            </a:pPr>
            <a:r>
              <a:rPr lang="en-US" sz="1700">
                <a:solidFill>
                  <a:srgbClr val="FFFFFF"/>
                </a:solidFill>
              </a:rPr>
              <a:t>Phase 3: Launch (Month 7–8)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618518"/>
            <a:ext cx="7429499" cy="1478570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Finanzierungsbedarf</a:t>
            </a:r>
          </a:p>
          <a:p>
            <a:r>
              <a:t>Funding Needs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5A75F10-0BF5-2E1B-39E1-D8AEA90B3B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2367987"/>
              </p:ext>
            </p:extLst>
          </p:nvPr>
        </p:nvGraphicFramePr>
        <p:xfrm>
          <a:off x="856059" y="2299077"/>
          <a:ext cx="7429500" cy="3481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CBD3BA8-D862-41F2-82F3-2136115A2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9144002" cy="6858001"/>
            <a:chOff x="0" y="-1"/>
            <a:chExt cx="12192003" cy="6858001"/>
          </a:xfrm>
        </p:grpSpPr>
        <p:sp useBgFill="1">
          <p:nvSpPr>
            <p:cNvPr id="10" name="Rectangle 9">
              <a:extLst>
                <a:ext uri="{FF2B5EF4-FFF2-40B4-BE49-F238E27FC236}">
                  <a16:creationId xmlns:a16="http://schemas.microsoft.com/office/drawing/2014/main" id="{9376A841-A1AE-453D-A62F-E9FD3B8B51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FB5A916B-21BE-4CD6-A15C-5DAA9E4F0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1889" y="618518"/>
            <a:ext cx="2313668" cy="1478570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rPr lang="de-DE" sz="2200"/>
              <a:t>Warum unterstützen?</a:t>
            </a:r>
          </a:p>
          <a:p>
            <a:r>
              <a:rPr lang="de-DE" sz="2200"/>
              <a:t>Why support us?</a:t>
            </a:r>
          </a:p>
        </p:txBody>
      </p:sp>
      <p:pic>
        <p:nvPicPr>
          <p:cNvPr id="5" name="Picture 4" descr="Hände, die sich gegenseitig an den Handgelenken halten und zu einem Kreis verschränkt sind">
            <a:extLst>
              <a:ext uri="{FF2B5EF4-FFF2-40B4-BE49-F238E27FC236}">
                <a16:creationId xmlns:a16="http://schemas.microsoft.com/office/drawing/2014/main" id="{A7D99B30-8510-3B24-BAB9-59D86BD7FA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229" r="20594" b="-1"/>
          <a:stretch>
            <a:fillRect/>
          </a:stretch>
        </p:blipFill>
        <p:spPr>
          <a:xfrm>
            <a:off x="-4197" y="10"/>
            <a:ext cx="5668905" cy="685799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FD8C238E-3ADA-474B-A38B-980691902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728807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DBDB283-156B-474E-AC64-606527A3DF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E3D1AB75-F0A6-470A-BBE1-7E18F094D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7F2B2AC8-E466-4474-8830-40F0A45053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492486E-4FAA-4DE4-99B5-9F8907EF32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BFDD292-2A68-4D1D-BCEF-A8F7C42A2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7DB98C0F-F9EA-45B2-BC16-E08094D4F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F205E7DD-2E37-46C1-A24E-52EEF44E87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6AF5E754-E73A-44A0-8ADE-9348C21C23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BCCCB4FD-FA96-4F7E-BE68-62A0EC78A4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2CE9849D-0B43-4129-8D2E-05806B13A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B01A3813-B2FC-4301-9169-4F147CF4EF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738B0D8F-EDC7-4E94-864E-41C24AC7F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FF285CDB-A9D2-46EE-BF9B-0972B71BD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BFEB8C3A-951C-44E4-A9AE-4CE85B76EE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23B2F223-6AED-4262-B03D-C059F56E7F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53892BA0-047D-4961-AA23-45C65CB374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774D8024-45F6-4C9F-BD52-0FDA367A3E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81A31003-B0CF-4A87-BB38-6277F0B87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9E9AA1AD-CFEB-4AE0-9AB8-7AACED520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C352070B-A015-4FC9-8B95-65BBAEDEC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2FF67E28-B168-4F11-A6FE-55E5F2B11A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5092C63E-9F5B-419D-9871-F7BD70D6B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FC21852D-E233-4C29-8EB5-6322D7FEF1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F57DFC9C-7C4F-429E-952A-39D160503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E704EA0B-60AA-4F0B-BF33-B127E3A263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B46CAD4C-4A1F-46EF-9D53-0C772E1930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782568BD-D213-4442-837D-E829DD730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8B8F4F23-F490-4366-B779-932195EB0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A295C8E-1733-4355-9663-CA11E00592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00E6AD78-4F65-4697-8361-57965310C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187EF7D1-0805-4528-A54D-A2987A0669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7B48162A-3976-4410-BB9F-0290F7AE5A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5E8CEBEC-4DBC-459B-8D3E-E100CA16E2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9B3E08CE-DE94-4092-A7DC-F67C29DBC5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27F18DDC-2531-40D1-8751-B67C6A6AC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949D2449-7107-4BD7-B8AF-94D327A742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440A8F64-334E-48AB-B8B7-A6A4800DD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8F493F25-C153-4F69-B58C-AB0D7C3CAB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AE92C875-83EE-4E5D-96C0-9DE3BF5BEA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B2FC94FC-FC99-4B01-A254-EF94DABD8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D9C62CD-1839-4A71-ACD2-62F7EE9C4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7E8EEB8F-F26C-405B-8F2F-C70E77FE6F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F9953EC7-A5D9-4383-9FFC-442D41EC9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1EE7CC2C-DDA6-4C8F-AB91-364E50E74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2CC7064D-2C43-4ECB-8DF0-BD519D8C48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A3E73B19-8F7D-4C58-94D5-7DFE5C8937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ADDF813C-421A-4EB2-81D3-DC67AABA7F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A52C5D7E-049F-4D83-93EB-6954B8A28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1E31DA10-6C96-4222-97A2-96A254AF6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539ED40B-F93A-4DFB-BF0C-C4B7F1106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F1CB6A78-1C43-4FEA-8D76-216571933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1A6B5403-6527-4AC6-A668-F04FF5BB4A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6" name="Freeform 57">
              <a:extLst>
                <a:ext uri="{FF2B5EF4-FFF2-40B4-BE49-F238E27FC236}">
                  <a16:creationId xmlns:a16="http://schemas.microsoft.com/office/drawing/2014/main" id="{E5A5F4B9-2DBA-4EED-B042-64518D8421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7" name="Freeform 58">
              <a:extLst>
                <a:ext uri="{FF2B5EF4-FFF2-40B4-BE49-F238E27FC236}">
                  <a16:creationId xmlns:a16="http://schemas.microsoft.com/office/drawing/2014/main" id="{5BA56F56-D618-453B-8206-7564A61AF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1889" y="2249487"/>
            <a:ext cx="2313669" cy="3541714"/>
          </a:xfrm>
        </p:spPr>
        <p:txBody>
          <a:bodyPr>
            <a:normAutofit/>
          </a:bodyPr>
          <a:lstStyle/>
          <a:p>
            <a:pPr>
              <a:defRPr sz="1800">
                <a:solidFill>
                  <a:srgbClr val="323232"/>
                </a:solidFill>
              </a:defRPr>
            </a:pPr>
            <a:r>
              <a:rPr lang="de-AT" sz="1600" dirty="0"/>
              <a:t>Nachhaltiger Effekt, lokales Engagement, Stärkung der Jugend, Gleichberechtigung.</a:t>
            </a:r>
          </a:p>
          <a:p>
            <a:pPr>
              <a:defRPr sz="1800">
                <a:solidFill>
                  <a:srgbClr val="323232"/>
                </a:solidFill>
              </a:defRPr>
            </a:pPr>
            <a:r>
              <a:rPr lang="de-AT" sz="1600" dirty="0">
                <a:solidFill>
                  <a:srgbClr val="FFFFFF"/>
                </a:solidFill>
              </a:rPr>
              <a:t>Sustainable </a:t>
            </a:r>
            <a:r>
              <a:rPr lang="de-AT" sz="1600" dirty="0" err="1">
                <a:solidFill>
                  <a:srgbClr val="FFFFFF"/>
                </a:solidFill>
              </a:rPr>
              <a:t>impact</a:t>
            </a:r>
            <a:r>
              <a:rPr lang="de-AT" sz="1600" dirty="0">
                <a:solidFill>
                  <a:srgbClr val="FFFFFF"/>
                </a:solidFill>
              </a:rPr>
              <a:t>, </a:t>
            </a:r>
            <a:r>
              <a:rPr lang="de-AT" sz="1600" dirty="0" err="1">
                <a:solidFill>
                  <a:srgbClr val="FFFFFF"/>
                </a:solidFill>
              </a:rPr>
              <a:t>local</a:t>
            </a:r>
            <a:r>
              <a:rPr lang="de-AT" sz="1600" dirty="0">
                <a:solidFill>
                  <a:srgbClr val="FFFFFF"/>
                </a:solidFill>
              </a:rPr>
              <a:t> </a:t>
            </a:r>
            <a:r>
              <a:rPr lang="de-AT" sz="1600" dirty="0" err="1">
                <a:solidFill>
                  <a:srgbClr val="FFFFFF"/>
                </a:solidFill>
              </a:rPr>
              <a:t>commitment</a:t>
            </a:r>
            <a:r>
              <a:rPr lang="de-AT" sz="1600" dirty="0">
                <a:solidFill>
                  <a:srgbClr val="FFFFFF"/>
                </a:solidFill>
              </a:rPr>
              <a:t>, youth </a:t>
            </a:r>
            <a:r>
              <a:rPr lang="de-AT" sz="1600" dirty="0" err="1">
                <a:solidFill>
                  <a:srgbClr val="FFFFFF"/>
                </a:solidFill>
              </a:rPr>
              <a:t>empowerment</a:t>
            </a:r>
            <a:r>
              <a:rPr lang="de-AT" sz="1600" dirty="0">
                <a:solidFill>
                  <a:srgbClr val="FFFFFF"/>
                </a:solidFill>
              </a:rPr>
              <a:t>, gender </a:t>
            </a:r>
            <a:r>
              <a:rPr lang="de-AT" sz="1600" dirty="0" err="1">
                <a:solidFill>
                  <a:srgbClr val="FFFFFF"/>
                </a:solidFill>
              </a:rPr>
              <a:t>equality</a:t>
            </a:r>
            <a:r>
              <a:rPr lang="de-AT" sz="1600" dirty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618518"/>
            <a:ext cx="7429499" cy="1478570"/>
          </a:xfrm>
        </p:spPr>
        <p:txBody>
          <a:bodyPr>
            <a:normAutofit/>
          </a:bodyPr>
          <a:lstStyle/>
          <a:p>
            <a:pPr algn="r">
              <a:defRPr sz="2800" b="1">
                <a:solidFill>
                  <a:srgbClr val="003366"/>
                </a:solidFill>
              </a:defRPr>
            </a:pPr>
            <a:r>
              <a:rPr lang="de-AT" sz="3500"/>
              <a:t>Kontakt &amp; Dank</a:t>
            </a:r>
          </a:p>
          <a:p>
            <a:pPr algn="r"/>
            <a:r>
              <a:rPr lang="de-AT" sz="3500"/>
              <a:t>Contact &amp; Thanks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058" y="2249487"/>
            <a:ext cx="5723945" cy="3541714"/>
          </a:xfrm>
        </p:spPr>
        <p:txBody>
          <a:bodyPr anchor="t">
            <a:normAutofit/>
          </a:bodyPr>
          <a:lstStyle/>
          <a:p>
            <a:pPr>
              <a:defRPr sz="1800">
                <a:solidFill>
                  <a:srgbClr val="323232"/>
                </a:solidFill>
              </a:defRPr>
            </a:pPr>
            <a:r>
              <a:rPr lang="de-AT" sz="1700" dirty="0"/>
              <a:t>South-Rockies Baseball5</a:t>
            </a:r>
          </a:p>
          <a:p>
            <a:pPr>
              <a:defRPr sz="1800">
                <a:solidFill>
                  <a:srgbClr val="323232"/>
                </a:solidFill>
              </a:defRPr>
            </a:pPr>
            <a:r>
              <a:rPr lang="de-AT" sz="1700" dirty="0"/>
              <a:t>📍 Sotik, Kenia | Kenya</a:t>
            </a:r>
          </a:p>
          <a:p>
            <a:pPr>
              <a:defRPr sz="1800">
                <a:solidFill>
                  <a:srgbClr val="323232"/>
                </a:solidFill>
              </a:defRPr>
            </a:pPr>
            <a:r>
              <a:rPr lang="de-AT" sz="1700" dirty="0"/>
              <a:t>📧 E-Mail: </a:t>
            </a:r>
            <a:br>
              <a:rPr lang="de-AT" sz="1700" dirty="0"/>
            </a:br>
            <a:r>
              <a:rPr lang="de-AT" sz="1700" dirty="0"/>
              <a:t>[to the NGO NADEUM-KENYA_AFRICA:</a:t>
            </a:r>
            <a:br>
              <a:rPr lang="de-AT" sz="1700" dirty="0"/>
            </a:br>
            <a:r>
              <a:rPr lang="de-DE" sz="1700" dirty="0"/>
              <a:t>Denis Cheruiyot-Mitei </a:t>
            </a:r>
            <a:r>
              <a:rPr lang="de-DE" sz="1700" dirty="0">
                <a:hlinkClick r:id="rId3"/>
              </a:rPr>
              <a:t>nadeumkenyaafrica@gmail.com</a:t>
            </a:r>
            <a:r>
              <a:rPr lang="de-DE" sz="1700" dirty="0"/>
              <a:t> </a:t>
            </a:r>
          </a:p>
          <a:p>
            <a:pPr>
              <a:defRPr sz="1800">
                <a:solidFill>
                  <a:srgbClr val="323232"/>
                </a:solidFill>
              </a:defRPr>
            </a:pPr>
            <a:r>
              <a:rPr lang="de-DE" sz="1700" dirty="0"/>
              <a:t>to the CBO SRB5: </a:t>
            </a:r>
            <a:br>
              <a:rPr lang="de-DE" sz="1700" dirty="0"/>
            </a:br>
            <a:r>
              <a:rPr lang="de-DE" sz="1700" dirty="0"/>
              <a:t>Denis Cheruiyot-Mitei </a:t>
            </a:r>
            <a:r>
              <a:rPr lang="de-DE" sz="1700" dirty="0">
                <a:hlinkClick r:id="rId4"/>
              </a:rPr>
              <a:t>denismitei.c@gmail.com</a:t>
            </a:r>
            <a:endParaRPr lang="de-AT" sz="1700" dirty="0"/>
          </a:p>
          <a:p>
            <a:pPr>
              <a:defRPr sz="1800">
                <a:solidFill>
                  <a:srgbClr val="323232"/>
                </a:solidFill>
              </a:defRPr>
            </a:pPr>
            <a:r>
              <a:rPr lang="de-AT" sz="1700" dirty="0"/>
              <a:t>📞 Telefon / Phone: [+254 719 469009]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chaltkreis">
  <a:themeElements>
    <a:clrScheme name="Schaltkreis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Schaltkreis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chaltkreis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Schaltkreis</Template>
  <TotalTime>0</TotalTime>
  <Words>389</Words>
  <Application>Microsoft Office PowerPoint</Application>
  <PresentationFormat>Bildschirmpräsentation (4:3)</PresentationFormat>
  <Paragraphs>51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3" baseType="lpstr">
      <vt:lpstr>Arial</vt:lpstr>
      <vt:lpstr>Tw Cen MT</vt:lpstr>
      <vt:lpstr>Schaltkreis</vt:lpstr>
      <vt:lpstr>South-Rockies Baseball5 Sportzentrum – Sotik, Kenia South-Rockies Baseball5 Sports Center – Sotik, Kenya</vt:lpstr>
      <vt:lpstr>Ausgangslage &amp; Bedarf Background &amp; Needs</vt:lpstr>
      <vt:lpstr>Wer wir sind Who we are</vt:lpstr>
      <vt:lpstr>Zielgruppe &amp; Wirkung Target Group &amp; Impact</vt:lpstr>
      <vt:lpstr>Projektidee Project Idea</vt:lpstr>
      <vt:lpstr>Infrastruktur-Plan Infrastructure Plan</vt:lpstr>
      <vt:lpstr>Zeitplan Timeline</vt:lpstr>
      <vt:lpstr>Finanzierungsbedarf Funding Needs</vt:lpstr>
      <vt:lpstr>Warum unterstützen? Why support us?</vt:lpstr>
      <vt:lpstr>Kontakt &amp; Dank Contact &amp; Thanks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Georg</dc:creator>
  <cp:keywords/>
  <dc:description>generated using python-pptx</dc:description>
  <cp:lastModifiedBy>GeorgJosef Scherbaum</cp:lastModifiedBy>
  <cp:revision>4</cp:revision>
  <dcterms:created xsi:type="dcterms:W3CDTF">2013-01-27T09:14:16Z</dcterms:created>
  <dcterms:modified xsi:type="dcterms:W3CDTF">2025-05-25T10:37:54Z</dcterms:modified>
  <cp:category/>
</cp:coreProperties>
</file>